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60" r:id="rId4"/>
    <p:sldId id="363" r:id="rId5"/>
    <p:sldId id="377" r:id="rId6"/>
    <p:sldId id="376" r:id="rId7"/>
    <p:sldId id="364" r:id="rId8"/>
    <p:sldId id="379" r:id="rId9"/>
    <p:sldId id="382" r:id="rId10"/>
    <p:sldId id="383" r:id="rId11"/>
    <p:sldId id="384" r:id="rId12"/>
    <p:sldId id="398" r:id="rId13"/>
    <p:sldId id="385" r:id="rId14"/>
    <p:sldId id="399" r:id="rId15"/>
    <p:sldId id="400" r:id="rId16"/>
    <p:sldId id="386" r:id="rId17"/>
    <p:sldId id="387" r:id="rId18"/>
    <p:sldId id="388" r:id="rId19"/>
    <p:sldId id="389" r:id="rId20"/>
    <p:sldId id="393" r:id="rId21"/>
    <p:sldId id="394" r:id="rId22"/>
    <p:sldId id="390" r:id="rId23"/>
    <p:sldId id="392" r:id="rId24"/>
    <p:sldId id="402" r:id="rId25"/>
    <p:sldId id="403" r:id="rId26"/>
    <p:sldId id="395" r:id="rId27"/>
    <p:sldId id="365" r:id="rId28"/>
    <p:sldId id="366" r:id="rId29"/>
    <p:sldId id="397" r:id="rId30"/>
    <p:sldId id="356" r:id="rId31"/>
    <p:sldId id="359" r:id="rId32"/>
    <p:sldId id="361" r:id="rId33"/>
    <p:sldId id="358" r:id="rId34"/>
    <p:sldId id="263" r:id="rId35"/>
  </p:sldIdLst>
  <p:sldSz cx="12192000" cy="6858000"/>
  <p:notesSz cx="6858000" cy="9144000"/>
  <p:embeddedFontLst>
    <p:embeddedFont>
      <p:font typeface="KoPub돋움체 Bold" panose="02020603020101020101" pitchFamily="18" charset="-127"/>
      <p:regular r:id="rId37"/>
    </p:embeddedFont>
    <p:embeddedFont>
      <p:font typeface="KoPub돋움체 Medium" panose="02020603020101020101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휴먼둥근헤드라인" panose="0203050400010101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5836"/>
    <a:srgbClr val="FEBAAC"/>
    <a:srgbClr val="FFF1EF"/>
    <a:srgbClr val="E5E5E5"/>
    <a:srgbClr val="767171"/>
    <a:srgbClr val="FEC5BA"/>
    <a:srgbClr val="FEC9BE"/>
    <a:srgbClr val="E7E6E6"/>
    <a:srgbClr val="FFFFFF"/>
    <a:srgbClr val="FFF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33F64F-B604-4F27-A92D-9D86A42AF2BF}" v="629" dt="2020-11-02T17:01:41.146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8" autoAdjust="0"/>
    <p:restoredTop sz="94660"/>
  </p:normalViewPr>
  <p:slideViewPr>
    <p:cSldViewPr snapToGrid="0">
      <p:cViewPr>
        <p:scale>
          <a:sx n="66" d="100"/>
          <a:sy n="66" d="100"/>
        </p:scale>
        <p:origin x="466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ggyun Ma" userId="45de81ea-74a2-4f0b-a039-c7b2e1d7c9b9" providerId="ADAL" clId="{9833F64F-B604-4F27-A92D-9D86A42AF2BF}"/>
    <pc:docChg chg="undo redo custSel mod addSld delSld modSld sldOrd">
      <pc:chgData name="Changgyun Ma" userId="45de81ea-74a2-4f0b-a039-c7b2e1d7c9b9" providerId="ADAL" clId="{9833F64F-B604-4F27-A92D-9D86A42AF2BF}" dt="2020-11-03T06:38:21.662" v="16372" actId="20577"/>
      <pc:docMkLst>
        <pc:docMk/>
      </pc:docMkLst>
      <pc:sldChg chg="addSp delSp modSp mod">
        <pc:chgData name="Changgyun Ma" userId="45de81ea-74a2-4f0b-a039-c7b2e1d7c9b9" providerId="ADAL" clId="{9833F64F-B604-4F27-A92D-9D86A42AF2BF}" dt="2020-11-01T02:40:22.121" v="1746" actId="1076"/>
        <pc:sldMkLst>
          <pc:docMk/>
          <pc:sldMk cId="2789798134" sldId="256"/>
        </pc:sldMkLst>
        <pc:spChg chg="mod">
          <ac:chgData name="Changgyun Ma" userId="45de81ea-74a2-4f0b-a039-c7b2e1d7c9b9" providerId="ADAL" clId="{9833F64F-B604-4F27-A92D-9D86A42AF2BF}" dt="2020-11-01T02:15:47.681" v="1430" actId="14100"/>
          <ac:spMkLst>
            <pc:docMk/>
            <pc:sldMk cId="2789798134" sldId="256"/>
            <ac:spMk id="2" creationId="{D0009A12-EADE-4F86-8E6E-EF28E142FE63}"/>
          </ac:spMkLst>
        </pc:spChg>
        <pc:spChg chg="mod">
          <ac:chgData name="Changgyun Ma" userId="45de81ea-74a2-4f0b-a039-c7b2e1d7c9b9" providerId="ADAL" clId="{9833F64F-B604-4F27-A92D-9D86A42AF2BF}" dt="2020-11-01T02:40:22.121" v="1746" actId="1076"/>
          <ac:spMkLst>
            <pc:docMk/>
            <pc:sldMk cId="2789798134" sldId="256"/>
            <ac:spMk id="6" creationId="{130F9ADF-2723-4128-9F08-54B329865BAC}"/>
          </ac:spMkLst>
        </pc:spChg>
        <pc:spChg chg="mod">
          <ac:chgData name="Changgyun Ma" userId="45de81ea-74a2-4f0b-a039-c7b2e1d7c9b9" providerId="ADAL" clId="{9833F64F-B604-4F27-A92D-9D86A42AF2BF}" dt="2020-11-01T02:40:22.121" v="1746" actId="1076"/>
          <ac:spMkLst>
            <pc:docMk/>
            <pc:sldMk cId="2789798134" sldId="256"/>
            <ac:spMk id="20" creationId="{63C2521B-8EB0-4DBB-B452-23D5456E6DEF}"/>
          </ac:spMkLst>
        </pc:spChg>
        <pc:picChg chg="add mod">
          <ac:chgData name="Changgyun Ma" userId="45de81ea-74a2-4f0b-a039-c7b2e1d7c9b9" providerId="ADAL" clId="{9833F64F-B604-4F27-A92D-9D86A42AF2BF}" dt="2020-11-01T02:02:49.945" v="1143" actId="1076"/>
          <ac:picMkLst>
            <pc:docMk/>
            <pc:sldMk cId="2789798134" sldId="256"/>
            <ac:picMk id="4" creationId="{3B06F195-772C-4099-BAD3-E6B653C88618}"/>
          </ac:picMkLst>
        </pc:picChg>
        <pc:picChg chg="del mod">
          <ac:chgData name="Changgyun Ma" userId="45de81ea-74a2-4f0b-a039-c7b2e1d7c9b9" providerId="ADAL" clId="{9833F64F-B604-4F27-A92D-9D86A42AF2BF}" dt="2020-11-01T02:02:52.100" v="1144" actId="478"/>
          <ac:picMkLst>
            <pc:docMk/>
            <pc:sldMk cId="2789798134" sldId="256"/>
            <ac:picMk id="8" creationId="{CA60CDD0-E392-4E71-B09C-7EE7728FD898}"/>
          </ac:picMkLst>
        </pc:picChg>
      </pc:sldChg>
      <pc:sldChg chg="addSp delSp modSp mod">
        <pc:chgData name="Changgyun Ma" userId="45de81ea-74a2-4f0b-a039-c7b2e1d7c9b9" providerId="ADAL" clId="{9833F64F-B604-4F27-A92D-9D86A42AF2BF}" dt="2020-11-02T17:39:09.071" v="8519" actId="20577"/>
        <pc:sldMkLst>
          <pc:docMk/>
          <pc:sldMk cId="1254756656" sldId="259"/>
        </pc:sldMkLst>
        <pc:spChg chg="mod">
          <ac:chgData name="Changgyun Ma" userId="45de81ea-74a2-4f0b-a039-c7b2e1d7c9b9" providerId="ADAL" clId="{9833F64F-B604-4F27-A92D-9D86A42AF2BF}" dt="2020-11-02T17:39:09.071" v="8519" actId="20577"/>
          <ac:spMkLst>
            <pc:docMk/>
            <pc:sldMk cId="1254756656" sldId="259"/>
            <ac:spMk id="11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1-01T05:24:00.040" v="2194" actId="20577"/>
          <ac:spMkLst>
            <pc:docMk/>
            <pc:sldMk cId="1254756656" sldId="259"/>
            <ac:spMk id="17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1-01T05:24:15.998" v="2197" actId="20577"/>
          <ac:spMkLst>
            <pc:docMk/>
            <pc:sldMk cId="1254756656" sldId="259"/>
            <ac:spMk id="20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0-31T12:21:23.884" v="860"/>
          <ac:spMkLst>
            <pc:docMk/>
            <pc:sldMk cId="1254756656" sldId="259"/>
            <ac:spMk id="25" creationId="{00000000-0000-0000-0000-000000000000}"/>
          </ac:spMkLst>
        </pc:spChg>
        <pc:picChg chg="add del">
          <ac:chgData name="Changgyun Ma" userId="45de81ea-74a2-4f0b-a039-c7b2e1d7c9b9" providerId="ADAL" clId="{9833F64F-B604-4F27-A92D-9D86A42AF2BF}" dt="2020-11-01T02:05:26.571" v="1154" actId="478"/>
          <ac:picMkLst>
            <pc:docMk/>
            <pc:sldMk cId="1254756656" sldId="259"/>
            <ac:picMk id="2" creationId="{09F2863D-C99D-4724-A0D8-0C53D3645041}"/>
          </ac:picMkLst>
        </pc:picChg>
        <pc:picChg chg="del">
          <ac:chgData name="Changgyun Ma" userId="45de81ea-74a2-4f0b-a039-c7b2e1d7c9b9" providerId="ADAL" clId="{9833F64F-B604-4F27-A92D-9D86A42AF2BF}" dt="2020-11-01T02:04:21.257" v="1145" actId="478"/>
          <ac:picMkLst>
            <pc:docMk/>
            <pc:sldMk cId="1254756656" sldId="259"/>
            <ac:picMk id="9" creationId="{C1752271-C487-42B0-AE02-07C2E6944F10}"/>
          </ac:picMkLst>
        </pc:picChg>
      </pc:sldChg>
      <pc:sldChg chg="addSp delSp modSp mod">
        <pc:chgData name="Changgyun Ma" userId="45de81ea-74a2-4f0b-a039-c7b2e1d7c9b9" providerId="ADAL" clId="{9833F64F-B604-4F27-A92D-9D86A42AF2BF}" dt="2020-11-03T03:51:07.929" v="15137" actId="478"/>
        <pc:sldMkLst>
          <pc:docMk/>
          <pc:sldMk cId="40610668" sldId="260"/>
        </pc:sldMkLst>
        <pc:spChg chg="add del mod">
          <ac:chgData name="Changgyun Ma" userId="45de81ea-74a2-4f0b-a039-c7b2e1d7c9b9" providerId="ADAL" clId="{9833F64F-B604-4F27-A92D-9D86A42AF2BF}" dt="2020-11-01T02:26:26.011" v="1578" actId="478"/>
          <ac:spMkLst>
            <pc:docMk/>
            <pc:sldMk cId="40610668" sldId="260"/>
            <ac:spMk id="2" creationId="{62BCDC4E-7EDF-4A15-9319-E5B208B1E6C3}"/>
          </ac:spMkLst>
        </pc:spChg>
        <pc:spChg chg="mod">
          <ac:chgData name="Changgyun Ma" userId="45de81ea-74a2-4f0b-a039-c7b2e1d7c9b9" providerId="ADAL" clId="{9833F64F-B604-4F27-A92D-9D86A42AF2BF}" dt="2020-11-01T02:14:00.100" v="1406" actId="1076"/>
          <ac:spMkLst>
            <pc:docMk/>
            <pc:sldMk cId="40610668" sldId="260"/>
            <ac:spMk id="5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1-01T03:35:57.731" v="2115" actId="20577"/>
          <ac:spMkLst>
            <pc:docMk/>
            <pc:sldMk cId="40610668" sldId="260"/>
            <ac:spMk id="6" creationId="{00000000-0000-0000-0000-000000000000}"/>
          </ac:spMkLst>
        </pc:spChg>
        <pc:spChg chg="del">
          <ac:chgData name="Changgyun Ma" userId="45de81ea-74a2-4f0b-a039-c7b2e1d7c9b9" providerId="ADAL" clId="{9833F64F-B604-4F27-A92D-9D86A42AF2BF}" dt="2020-11-03T03:51:07.929" v="15137" actId="478"/>
          <ac:spMkLst>
            <pc:docMk/>
            <pc:sldMk cId="40610668" sldId="260"/>
            <ac:spMk id="9" creationId="{950A14DB-49E6-4D30-955F-C889ACBB9F49}"/>
          </ac:spMkLst>
        </pc:spChg>
        <pc:spChg chg="add del mod">
          <ac:chgData name="Changgyun Ma" userId="45de81ea-74a2-4f0b-a039-c7b2e1d7c9b9" providerId="ADAL" clId="{9833F64F-B604-4F27-A92D-9D86A42AF2BF}" dt="2020-11-01T02:26:26.011" v="1578" actId="478"/>
          <ac:spMkLst>
            <pc:docMk/>
            <pc:sldMk cId="40610668" sldId="260"/>
            <ac:spMk id="11" creationId="{8587AD18-544C-49C9-BD73-5366C7925665}"/>
          </ac:spMkLst>
        </pc:spChg>
        <pc:spChg chg="add del mod">
          <ac:chgData name="Changgyun Ma" userId="45de81ea-74a2-4f0b-a039-c7b2e1d7c9b9" providerId="ADAL" clId="{9833F64F-B604-4F27-A92D-9D86A42AF2BF}" dt="2020-11-01T02:26:26.011" v="1578" actId="478"/>
          <ac:spMkLst>
            <pc:docMk/>
            <pc:sldMk cId="40610668" sldId="260"/>
            <ac:spMk id="12" creationId="{8101E4ED-251B-4EA0-B98F-4AED90A9D257}"/>
          </ac:spMkLst>
        </pc:spChg>
        <pc:spChg chg="add del mod">
          <ac:chgData name="Changgyun Ma" userId="45de81ea-74a2-4f0b-a039-c7b2e1d7c9b9" providerId="ADAL" clId="{9833F64F-B604-4F27-A92D-9D86A42AF2BF}" dt="2020-11-01T02:26:26.011" v="1578" actId="478"/>
          <ac:spMkLst>
            <pc:docMk/>
            <pc:sldMk cId="40610668" sldId="260"/>
            <ac:spMk id="17" creationId="{7C145198-0EAD-49A2-9913-91C8E2CFE934}"/>
          </ac:spMkLst>
        </pc:spChg>
        <pc:spChg chg="add del mod">
          <ac:chgData name="Changgyun Ma" userId="45de81ea-74a2-4f0b-a039-c7b2e1d7c9b9" providerId="ADAL" clId="{9833F64F-B604-4F27-A92D-9D86A42AF2BF}" dt="2020-11-01T02:26:26.011" v="1578" actId="478"/>
          <ac:spMkLst>
            <pc:docMk/>
            <pc:sldMk cId="40610668" sldId="260"/>
            <ac:spMk id="20" creationId="{14F55818-0D10-49CC-B0F3-64A362C8FA36}"/>
          </ac:spMkLst>
        </pc:spChg>
        <pc:spChg chg="add del mod">
          <ac:chgData name="Changgyun Ma" userId="45de81ea-74a2-4f0b-a039-c7b2e1d7c9b9" providerId="ADAL" clId="{9833F64F-B604-4F27-A92D-9D86A42AF2BF}" dt="2020-11-01T02:26:26.011" v="1578" actId="478"/>
          <ac:spMkLst>
            <pc:docMk/>
            <pc:sldMk cId="40610668" sldId="260"/>
            <ac:spMk id="21" creationId="{1C221053-C9D7-4835-82E3-D7A257C06D3C}"/>
          </ac:spMkLst>
        </pc:spChg>
        <pc:spChg chg="add del mod">
          <ac:chgData name="Changgyun Ma" userId="45de81ea-74a2-4f0b-a039-c7b2e1d7c9b9" providerId="ADAL" clId="{9833F64F-B604-4F27-A92D-9D86A42AF2BF}" dt="2020-11-01T02:26:26.011" v="1578" actId="478"/>
          <ac:spMkLst>
            <pc:docMk/>
            <pc:sldMk cId="40610668" sldId="260"/>
            <ac:spMk id="22" creationId="{A0EAFBF5-9857-4F7A-97D4-31614352567C}"/>
          </ac:spMkLst>
        </pc:spChg>
        <pc:spChg chg="add del mod">
          <ac:chgData name="Changgyun Ma" userId="45de81ea-74a2-4f0b-a039-c7b2e1d7c9b9" providerId="ADAL" clId="{9833F64F-B604-4F27-A92D-9D86A42AF2BF}" dt="2020-11-01T02:26:26.011" v="1578" actId="478"/>
          <ac:spMkLst>
            <pc:docMk/>
            <pc:sldMk cId="40610668" sldId="260"/>
            <ac:spMk id="26" creationId="{4CDD05D5-A07C-4CF1-B4DE-B9982E8322C4}"/>
          </ac:spMkLst>
        </pc:spChg>
        <pc:spChg chg="add del mod">
          <ac:chgData name="Changgyun Ma" userId="45de81ea-74a2-4f0b-a039-c7b2e1d7c9b9" providerId="ADAL" clId="{9833F64F-B604-4F27-A92D-9D86A42AF2BF}" dt="2020-11-01T02:26:26.011" v="1578" actId="478"/>
          <ac:spMkLst>
            <pc:docMk/>
            <pc:sldMk cId="40610668" sldId="260"/>
            <ac:spMk id="27" creationId="{F2713146-A58C-46A2-9E78-B69E2E9E06EB}"/>
          </ac:spMkLst>
        </pc:spChg>
        <pc:spChg chg="add del mod">
          <ac:chgData name="Changgyun Ma" userId="45de81ea-74a2-4f0b-a039-c7b2e1d7c9b9" providerId="ADAL" clId="{9833F64F-B604-4F27-A92D-9D86A42AF2BF}" dt="2020-11-01T02:26:26.011" v="1578" actId="478"/>
          <ac:spMkLst>
            <pc:docMk/>
            <pc:sldMk cId="40610668" sldId="260"/>
            <ac:spMk id="29" creationId="{B6EC9FEF-3EFA-4C47-8F1D-E5EB0D45BAF8}"/>
          </ac:spMkLst>
        </pc:spChg>
        <pc:spChg chg="add del mod">
          <ac:chgData name="Changgyun Ma" userId="45de81ea-74a2-4f0b-a039-c7b2e1d7c9b9" providerId="ADAL" clId="{9833F64F-B604-4F27-A92D-9D86A42AF2BF}" dt="2020-11-01T02:26:26.011" v="1578" actId="478"/>
          <ac:spMkLst>
            <pc:docMk/>
            <pc:sldMk cId="40610668" sldId="260"/>
            <ac:spMk id="30" creationId="{AC8A9F8A-20F2-480B-AFF0-538B392E8995}"/>
          </ac:spMkLst>
        </pc:spChg>
        <pc:spChg chg="add del mod">
          <ac:chgData name="Changgyun Ma" userId="45de81ea-74a2-4f0b-a039-c7b2e1d7c9b9" providerId="ADAL" clId="{9833F64F-B604-4F27-A92D-9D86A42AF2BF}" dt="2020-11-01T02:38:26.975" v="1743" actId="478"/>
          <ac:spMkLst>
            <pc:docMk/>
            <pc:sldMk cId="40610668" sldId="260"/>
            <ac:spMk id="52" creationId="{C77FA12F-CD90-461A-ADD6-732298E5953D}"/>
          </ac:spMkLst>
        </pc:spChg>
        <pc:spChg chg="add mod">
          <ac:chgData name="Changgyun Ma" userId="45de81ea-74a2-4f0b-a039-c7b2e1d7c9b9" providerId="ADAL" clId="{9833F64F-B604-4F27-A92D-9D86A42AF2BF}" dt="2020-11-02T17:33:04.435" v="8282" actId="255"/>
          <ac:spMkLst>
            <pc:docMk/>
            <pc:sldMk cId="40610668" sldId="260"/>
            <ac:spMk id="54" creationId="{C46EB4EA-AA92-4418-8A53-14401957E3EE}"/>
          </ac:spMkLst>
        </pc:spChg>
        <pc:spChg chg="add mod">
          <ac:chgData name="Changgyun Ma" userId="45de81ea-74a2-4f0b-a039-c7b2e1d7c9b9" providerId="ADAL" clId="{9833F64F-B604-4F27-A92D-9D86A42AF2BF}" dt="2020-11-02T17:24:00.198" v="8160" actId="20577"/>
          <ac:spMkLst>
            <pc:docMk/>
            <pc:sldMk cId="40610668" sldId="260"/>
            <ac:spMk id="60" creationId="{776F1599-B78C-47CD-B877-60ABE0413B97}"/>
          </ac:spMkLst>
        </pc:spChg>
        <pc:spChg chg="add mod">
          <ac:chgData name="Changgyun Ma" userId="45de81ea-74a2-4f0b-a039-c7b2e1d7c9b9" providerId="ADAL" clId="{9833F64F-B604-4F27-A92D-9D86A42AF2BF}" dt="2020-11-02T17:30:32.234" v="8243" actId="3064"/>
          <ac:spMkLst>
            <pc:docMk/>
            <pc:sldMk cId="40610668" sldId="260"/>
            <ac:spMk id="64" creationId="{3D480A4E-3AC8-47C4-B279-9550A221173F}"/>
          </ac:spMkLst>
        </pc:spChg>
        <pc:spChg chg="add mod">
          <ac:chgData name="Changgyun Ma" userId="45de81ea-74a2-4f0b-a039-c7b2e1d7c9b9" providerId="ADAL" clId="{9833F64F-B604-4F27-A92D-9D86A42AF2BF}" dt="2020-11-01T03:27:57.693" v="1855" actId="571"/>
          <ac:spMkLst>
            <pc:docMk/>
            <pc:sldMk cId="40610668" sldId="260"/>
            <ac:spMk id="65" creationId="{042C0A0E-3C76-4E08-A304-A7B9C73CC716}"/>
          </ac:spMkLst>
        </pc:spChg>
        <pc:spChg chg="add mod">
          <ac:chgData name="Changgyun Ma" userId="45de81ea-74a2-4f0b-a039-c7b2e1d7c9b9" providerId="ADAL" clId="{9833F64F-B604-4F27-A92D-9D86A42AF2BF}" dt="2020-11-01T03:27:57.693" v="1855" actId="571"/>
          <ac:spMkLst>
            <pc:docMk/>
            <pc:sldMk cId="40610668" sldId="260"/>
            <ac:spMk id="67" creationId="{31E3DDB6-C186-4E06-94EC-420369222FB7}"/>
          </ac:spMkLst>
        </pc:spChg>
        <pc:spChg chg="add mod">
          <ac:chgData name="Changgyun Ma" userId="45de81ea-74a2-4f0b-a039-c7b2e1d7c9b9" providerId="ADAL" clId="{9833F64F-B604-4F27-A92D-9D86A42AF2BF}" dt="2020-11-02T17:33:03.792" v="8281" actId="255"/>
          <ac:spMkLst>
            <pc:docMk/>
            <pc:sldMk cId="40610668" sldId="260"/>
            <ac:spMk id="68" creationId="{CB1D7ADF-ACC7-4BA5-BD21-87DF7EF19AA8}"/>
          </ac:spMkLst>
        </pc:spChg>
        <pc:spChg chg="add mod">
          <ac:chgData name="Changgyun Ma" userId="45de81ea-74a2-4f0b-a039-c7b2e1d7c9b9" providerId="ADAL" clId="{9833F64F-B604-4F27-A92D-9D86A42AF2BF}" dt="2020-11-01T03:35:51.894" v="2102" actId="1076"/>
          <ac:spMkLst>
            <pc:docMk/>
            <pc:sldMk cId="40610668" sldId="260"/>
            <ac:spMk id="70" creationId="{663625D2-B4AF-42A8-96C8-3A17D8B0C767}"/>
          </ac:spMkLst>
        </pc:spChg>
        <pc:spChg chg="add mod">
          <ac:chgData name="Changgyun Ma" userId="45de81ea-74a2-4f0b-a039-c7b2e1d7c9b9" providerId="ADAL" clId="{9833F64F-B604-4F27-A92D-9D86A42AF2BF}" dt="2020-11-02T17:04:19.764" v="7789" actId="1076"/>
          <ac:spMkLst>
            <pc:docMk/>
            <pc:sldMk cId="40610668" sldId="260"/>
            <ac:spMk id="72" creationId="{37C82EA6-1E31-4A8C-A5D3-E8AE71A56B30}"/>
          </ac:spMkLst>
        </pc:spChg>
        <pc:spChg chg="add mod">
          <ac:chgData name="Changgyun Ma" userId="45de81ea-74a2-4f0b-a039-c7b2e1d7c9b9" providerId="ADAL" clId="{9833F64F-B604-4F27-A92D-9D86A42AF2BF}" dt="2020-11-02T17:04:19.764" v="7789" actId="1076"/>
          <ac:spMkLst>
            <pc:docMk/>
            <pc:sldMk cId="40610668" sldId="260"/>
            <ac:spMk id="73" creationId="{31217DB4-5150-4F1A-95B9-1C861671B82D}"/>
          </ac:spMkLst>
        </pc:spChg>
        <pc:spChg chg="add mod">
          <ac:chgData name="Changgyun Ma" userId="45de81ea-74a2-4f0b-a039-c7b2e1d7c9b9" providerId="ADAL" clId="{9833F64F-B604-4F27-A92D-9D86A42AF2BF}" dt="2020-11-02T17:04:19.764" v="7789" actId="1076"/>
          <ac:spMkLst>
            <pc:docMk/>
            <pc:sldMk cId="40610668" sldId="260"/>
            <ac:spMk id="75" creationId="{F0BA6DA7-2AFE-470D-BCAC-97DBD1161E86}"/>
          </ac:spMkLst>
        </pc:spChg>
        <pc:spChg chg="add mod">
          <ac:chgData name="Changgyun Ma" userId="45de81ea-74a2-4f0b-a039-c7b2e1d7c9b9" providerId="ADAL" clId="{9833F64F-B604-4F27-A92D-9D86A42AF2BF}" dt="2020-11-02T17:04:19.764" v="7789" actId="1076"/>
          <ac:spMkLst>
            <pc:docMk/>
            <pc:sldMk cId="40610668" sldId="260"/>
            <ac:spMk id="77" creationId="{579DC392-86F4-4FF0-888E-934FBB8937DD}"/>
          </ac:spMkLst>
        </pc:spChg>
        <pc:picChg chg="add del">
          <ac:chgData name="Changgyun Ma" userId="45de81ea-74a2-4f0b-a039-c7b2e1d7c9b9" providerId="ADAL" clId="{9833F64F-B604-4F27-A92D-9D86A42AF2BF}" dt="2020-11-01T02:04:32.377" v="1148" actId="22"/>
          <ac:picMkLst>
            <pc:docMk/>
            <pc:sldMk cId="40610668" sldId="260"/>
            <ac:picMk id="3" creationId="{35D83093-B71E-4B76-9900-AFA62702F40D}"/>
          </ac:picMkLst>
        </pc:picChg>
        <pc:picChg chg="del">
          <ac:chgData name="Changgyun Ma" userId="45de81ea-74a2-4f0b-a039-c7b2e1d7c9b9" providerId="ADAL" clId="{9833F64F-B604-4F27-A92D-9D86A42AF2BF}" dt="2020-11-01T02:04:34.110" v="1149" actId="478"/>
          <ac:picMkLst>
            <pc:docMk/>
            <pc:sldMk cId="40610668" sldId="260"/>
            <ac:picMk id="7" creationId="{839C67BE-3DC8-403A-9E47-3E049FD7513F}"/>
          </ac:picMkLst>
        </pc:picChg>
        <pc:picChg chg="add mod ord">
          <ac:chgData name="Changgyun Ma" userId="45de81ea-74a2-4f0b-a039-c7b2e1d7c9b9" providerId="ADAL" clId="{9833F64F-B604-4F27-A92D-9D86A42AF2BF}" dt="2020-11-01T02:25:06.650" v="1542" actId="1076"/>
          <ac:picMkLst>
            <pc:docMk/>
            <pc:sldMk cId="40610668" sldId="260"/>
            <ac:picMk id="10" creationId="{22DDAA49-FBC0-4DCE-91AA-B1BD4AE5E932}"/>
          </ac:picMkLst>
        </pc:picChg>
        <pc:picChg chg="add del mod">
          <ac:chgData name="Changgyun Ma" userId="45de81ea-74a2-4f0b-a039-c7b2e1d7c9b9" providerId="ADAL" clId="{9833F64F-B604-4F27-A92D-9D86A42AF2BF}" dt="2020-11-01T02:38:26.975" v="1743" actId="478"/>
          <ac:picMkLst>
            <pc:docMk/>
            <pc:sldMk cId="40610668" sldId="260"/>
            <ac:picMk id="50" creationId="{EC9BEC72-EF0C-4478-853C-FA8AC9D1BD73}"/>
          </ac:picMkLst>
        </pc:picChg>
        <pc:picChg chg="add del mod">
          <ac:chgData name="Changgyun Ma" userId="45de81ea-74a2-4f0b-a039-c7b2e1d7c9b9" providerId="ADAL" clId="{9833F64F-B604-4F27-A92D-9D86A42AF2BF}" dt="2020-11-01T03:27:50.598" v="1853" actId="478"/>
          <ac:picMkLst>
            <pc:docMk/>
            <pc:sldMk cId="40610668" sldId="260"/>
            <ac:picMk id="56" creationId="{45181F71-3466-4972-BE17-1B5F4D90FF4D}"/>
          </ac:picMkLst>
        </pc:picChg>
        <pc:picChg chg="add mod">
          <ac:chgData name="Changgyun Ma" userId="45de81ea-74a2-4f0b-a039-c7b2e1d7c9b9" providerId="ADAL" clId="{9833F64F-B604-4F27-A92D-9D86A42AF2BF}" dt="2020-11-01T03:32:46.210" v="1989" actId="1076"/>
          <ac:picMkLst>
            <pc:docMk/>
            <pc:sldMk cId="40610668" sldId="260"/>
            <ac:picMk id="58" creationId="{58D669E4-E157-4048-B4E4-B043B593FBED}"/>
          </ac:picMkLst>
        </pc:picChg>
        <pc:picChg chg="add mod">
          <ac:chgData name="Changgyun Ma" userId="45de81ea-74a2-4f0b-a039-c7b2e1d7c9b9" providerId="ADAL" clId="{9833F64F-B604-4F27-A92D-9D86A42AF2BF}" dt="2020-11-01T03:27:27.656" v="1836" actId="1076"/>
          <ac:picMkLst>
            <pc:docMk/>
            <pc:sldMk cId="40610668" sldId="260"/>
            <ac:picMk id="62" creationId="{761ECF46-1EBA-4B34-A158-31EAD19C5FEC}"/>
          </ac:picMkLst>
        </pc:picChg>
        <pc:picChg chg="add mod">
          <ac:chgData name="Changgyun Ma" userId="45de81ea-74a2-4f0b-a039-c7b2e1d7c9b9" providerId="ADAL" clId="{9833F64F-B604-4F27-A92D-9D86A42AF2BF}" dt="2020-11-01T03:27:57.693" v="1855" actId="571"/>
          <ac:picMkLst>
            <pc:docMk/>
            <pc:sldMk cId="40610668" sldId="260"/>
            <ac:picMk id="66" creationId="{AE1B1548-A0D4-4337-A9F4-324B9FBAC863}"/>
          </ac:picMkLst>
        </pc:picChg>
        <pc:picChg chg="add mod">
          <ac:chgData name="Changgyun Ma" userId="45de81ea-74a2-4f0b-a039-c7b2e1d7c9b9" providerId="ADAL" clId="{9833F64F-B604-4F27-A92D-9D86A42AF2BF}" dt="2020-11-01T03:35:51.894" v="2102" actId="1076"/>
          <ac:picMkLst>
            <pc:docMk/>
            <pc:sldMk cId="40610668" sldId="260"/>
            <ac:picMk id="69" creationId="{A09E07EA-CF05-433F-B673-81599CB3610D}"/>
          </ac:picMkLst>
        </pc:picChg>
        <pc:cxnChg chg="add del mod">
          <ac:chgData name="Changgyun Ma" userId="45de81ea-74a2-4f0b-a039-c7b2e1d7c9b9" providerId="ADAL" clId="{9833F64F-B604-4F27-A92D-9D86A42AF2BF}" dt="2020-11-01T02:26:26.011" v="1578" actId="478"/>
          <ac:cxnSpMkLst>
            <pc:docMk/>
            <pc:sldMk cId="40610668" sldId="260"/>
            <ac:cxnSpMk id="16" creationId="{F329BF87-C4DA-4C22-BCBB-4E9BBBE3BBF1}"/>
          </ac:cxnSpMkLst>
        </pc:cxnChg>
        <pc:cxnChg chg="add del mod">
          <ac:chgData name="Changgyun Ma" userId="45de81ea-74a2-4f0b-a039-c7b2e1d7c9b9" providerId="ADAL" clId="{9833F64F-B604-4F27-A92D-9D86A42AF2BF}" dt="2020-11-01T02:26:26.011" v="1578" actId="478"/>
          <ac:cxnSpMkLst>
            <pc:docMk/>
            <pc:sldMk cId="40610668" sldId="260"/>
            <ac:cxnSpMk id="33" creationId="{C3C3B15D-96A1-4206-8208-05984DEC9196}"/>
          </ac:cxnSpMkLst>
        </pc:cxnChg>
      </pc:sldChg>
      <pc:sldChg chg="delSp add del mod">
        <pc:chgData name="Changgyun Ma" userId="45de81ea-74a2-4f0b-a039-c7b2e1d7c9b9" providerId="ADAL" clId="{9833F64F-B604-4F27-A92D-9D86A42AF2BF}" dt="2020-11-03T03:50:46.116" v="15136" actId="47"/>
        <pc:sldMkLst>
          <pc:docMk/>
          <pc:sldMk cId="1167780020" sldId="319"/>
        </pc:sldMkLst>
        <pc:picChg chg="del">
          <ac:chgData name="Changgyun Ma" userId="45de81ea-74a2-4f0b-a039-c7b2e1d7c9b9" providerId="ADAL" clId="{9833F64F-B604-4F27-A92D-9D86A42AF2BF}" dt="2020-11-01T02:05:57.133" v="1158" actId="478"/>
          <ac:picMkLst>
            <pc:docMk/>
            <pc:sldMk cId="1167780020" sldId="319"/>
            <ac:picMk id="7" creationId="{FFAB161B-074A-4016-ACFC-D22803A39BF0}"/>
          </ac:picMkLst>
        </pc:picChg>
        <pc:picChg chg="del">
          <ac:chgData name="Changgyun Ma" userId="45de81ea-74a2-4f0b-a039-c7b2e1d7c9b9" providerId="ADAL" clId="{9833F64F-B604-4F27-A92D-9D86A42AF2BF}" dt="2020-11-01T02:05:57.929" v="1159" actId="478"/>
          <ac:picMkLst>
            <pc:docMk/>
            <pc:sldMk cId="1167780020" sldId="319"/>
            <ac:picMk id="8" creationId="{00908821-D05F-403D-AD4E-500AC98D6A7D}"/>
          </ac:picMkLst>
        </pc:picChg>
      </pc:sldChg>
      <pc:sldChg chg="delSp add del mod">
        <pc:chgData name="Changgyun Ma" userId="45de81ea-74a2-4f0b-a039-c7b2e1d7c9b9" providerId="ADAL" clId="{9833F64F-B604-4F27-A92D-9D86A42AF2BF}" dt="2020-11-03T03:50:46.116" v="15136" actId="47"/>
        <pc:sldMkLst>
          <pc:docMk/>
          <pc:sldMk cId="1911553672" sldId="326"/>
        </pc:sldMkLst>
        <pc:picChg chg="del">
          <ac:chgData name="Changgyun Ma" userId="45de81ea-74a2-4f0b-a039-c7b2e1d7c9b9" providerId="ADAL" clId="{9833F64F-B604-4F27-A92D-9D86A42AF2BF}" dt="2020-11-01T02:05:59.875" v="1160" actId="478"/>
          <ac:picMkLst>
            <pc:docMk/>
            <pc:sldMk cId="1911553672" sldId="326"/>
            <ac:picMk id="7" creationId="{D259F18C-0416-4790-826B-1D9A3984882A}"/>
          </ac:picMkLst>
        </pc:picChg>
        <pc:picChg chg="del">
          <ac:chgData name="Changgyun Ma" userId="45de81ea-74a2-4f0b-a039-c7b2e1d7c9b9" providerId="ADAL" clId="{9833F64F-B604-4F27-A92D-9D86A42AF2BF}" dt="2020-11-01T02:06:00.246" v="1161" actId="478"/>
          <ac:picMkLst>
            <pc:docMk/>
            <pc:sldMk cId="1911553672" sldId="326"/>
            <ac:picMk id="8" creationId="{BD5287CB-9BA0-48C6-A2FF-C18AF0844F6E}"/>
          </ac:picMkLst>
        </pc:picChg>
      </pc:sldChg>
      <pc:sldChg chg="delSp add del mod">
        <pc:chgData name="Changgyun Ma" userId="45de81ea-74a2-4f0b-a039-c7b2e1d7c9b9" providerId="ADAL" clId="{9833F64F-B604-4F27-A92D-9D86A42AF2BF}" dt="2020-11-03T03:50:46.116" v="15136" actId="47"/>
        <pc:sldMkLst>
          <pc:docMk/>
          <pc:sldMk cId="3013465733" sldId="328"/>
        </pc:sldMkLst>
        <pc:picChg chg="del">
          <ac:chgData name="Changgyun Ma" userId="45de81ea-74a2-4f0b-a039-c7b2e1d7c9b9" providerId="ADAL" clId="{9833F64F-B604-4F27-A92D-9D86A42AF2BF}" dt="2020-11-01T02:05:46.747" v="1155" actId="478"/>
          <ac:picMkLst>
            <pc:docMk/>
            <pc:sldMk cId="3013465733" sldId="328"/>
            <ac:picMk id="6" creationId="{14F05A5D-E357-438A-9C63-F5CF1904657F}"/>
          </ac:picMkLst>
        </pc:picChg>
        <pc:picChg chg="del">
          <ac:chgData name="Changgyun Ma" userId="45de81ea-74a2-4f0b-a039-c7b2e1d7c9b9" providerId="ADAL" clId="{9833F64F-B604-4F27-A92D-9D86A42AF2BF}" dt="2020-11-01T02:05:46.747" v="1155" actId="478"/>
          <ac:picMkLst>
            <pc:docMk/>
            <pc:sldMk cId="3013465733" sldId="328"/>
            <ac:picMk id="7" creationId="{055A1CC0-10B7-4511-B1AA-A4D3EE7EC013}"/>
          </ac:picMkLst>
        </pc:picChg>
      </pc:sldChg>
      <pc:sldChg chg="delSp add del mod">
        <pc:chgData name="Changgyun Ma" userId="45de81ea-74a2-4f0b-a039-c7b2e1d7c9b9" providerId="ADAL" clId="{9833F64F-B604-4F27-A92D-9D86A42AF2BF}" dt="2020-11-03T03:50:46.116" v="15136" actId="47"/>
        <pc:sldMkLst>
          <pc:docMk/>
          <pc:sldMk cId="3496113880" sldId="330"/>
        </pc:sldMkLst>
        <pc:picChg chg="del">
          <ac:chgData name="Changgyun Ma" userId="45de81ea-74a2-4f0b-a039-c7b2e1d7c9b9" providerId="ADAL" clId="{9833F64F-B604-4F27-A92D-9D86A42AF2BF}" dt="2020-11-01T02:06:11.769" v="1168" actId="478"/>
          <ac:picMkLst>
            <pc:docMk/>
            <pc:sldMk cId="3496113880" sldId="330"/>
            <ac:picMk id="2" creationId="{0C898300-8768-46E7-B642-7B6475A3461A}"/>
          </ac:picMkLst>
        </pc:picChg>
        <pc:picChg chg="del">
          <ac:chgData name="Changgyun Ma" userId="45de81ea-74a2-4f0b-a039-c7b2e1d7c9b9" providerId="ADAL" clId="{9833F64F-B604-4F27-A92D-9D86A42AF2BF}" dt="2020-11-01T02:06:12.100" v="1169" actId="478"/>
          <ac:picMkLst>
            <pc:docMk/>
            <pc:sldMk cId="3496113880" sldId="330"/>
            <ac:picMk id="19" creationId="{86E1F48C-2DE8-4D48-A062-BBF7E0FCB751}"/>
          </ac:picMkLst>
        </pc:picChg>
      </pc:sldChg>
      <pc:sldChg chg="delSp add del mod">
        <pc:chgData name="Changgyun Ma" userId="45de81ea-74a2-4f0b-a039-c7b2e1d7c9b9" providerId="ADAL" clId="{9833F64F-B604-4F27-A92D-9D86A42AF2BF}" dt="2020-11-03T03:50:46.116" v="15136" actId="47"/>
        <pc:sldMkLst>
          <pc:docMk/>
          <pc:sldMk cId="890192121" sldId="333"/>
        </pc:sldMkLst>
        <pc:picChg chg="del">
          <ac:chgData name="Changgyun Ma" userId="45de81ea-74a2-4f0b-a039-c7b2e1d7c9b9" providerId="ADAL" clId="{9833F64F-B604-4F27-A92D-9D86A42AF2BF}" dt="2020-11-01T02:04:45.748" v="1152" actId="478"/>
          <ac:picMkLst>
            <pc:docMk/>
            <pc:sldMk cId="890192121" sldId="333"/>
            <ac:picMk id="4" creationId="{907D47DD-FC45-44BE-A04C-7F27525FFE52}"/>
          </ac:picMkLst>
        </pc:picChg>
        <pc:picChg chg="del">
          <ac:chgData name="Changgyun Ma" userId="45de81ea-74a2-4f0b-a039-c7b2e1d7c9b9" providerId="ADAL" clId="{9833F64F-B604-4F27-A92D-9D86A42AF2BF}" dt="2020-11-01T02:04:45.748" v="1152" actId="478"/>
          <ac:picMkLst>
            <pc:docMk/>
            <pc:sldMk cId="890192121" sldId="333"/>
            <ac:picMk id="7" creationId="{2C274CC0-5F8A-44C0-BEA5-57328CD04E34}"/>
          </ac:picMkLst>
        </pc:picChg>
      </pc:sldChg>
      <pc:sldChg chg="delSp add del mod">
        <pc:chgData name="Changgyun Ma" userId="45de81ea-74a2-4f0b-a039-c7b2e1d7c9b9" providerId="ADAL" clId="{9833F64F-B604-4F27-A92D-9D86A42AF2BF}" dt="2020-11-03T03:50:46.116" v="15136" actId="47"/>
        <pc:sldMkLst>
          <pc:docMk/>
          <pc:sldMk cId="689944166" sldId="334"/>
        </pc:sldMkLst>
        <pc:picChg chg="del">
          <ac:chgData name="Changgyun Ma" userId="45de81ea-74a2-4f0b-a039-c7b2e1d7c9b9" providerId="ADAL" clId="{9833F64F-B604-4F27-A92D-9D86A42AF2BF}" dt="2020-11-01T02:06:15.151" v="1170" actId="478"/>
          <ac:picMkLst>
            <pc:docMk/>
            <pc:sldMk cId="689944166" sldId="334"/>
            <ac:picMk id="21" creationId="{06158A8C-7AF1-4471-BD8E-9F5BE53B21D7}"/>
          </ac:picMkLst>
        </pc:picChg>
      </pc:sldChg>
      <pc:sldChg chg="delSp add del mod">
        <pc:chgData name="Changgyun Ma" userId="45de81ea-74a2-4f0b-a039-c7b2e1d7c9b9" providerId="ADAL" clId="{9833F64F-B604-4F27-A92D-9D86A42AF2BF}" dt="2020-11-03T03:50:46.116" v="15136" actId="47"/>
        <pc:sldMkLst>
          <pc:docMk/>
          <pc:sldMk cId="3951790598" sldId="336"/>
        </pc:sldMkLst>
        <pc:picChg chg="del">
          <ac:chgData name="Changgyun Ma" userId="45de81ea-74a2-4f0b-a039-c7b2e1d7c9b9" providerId="ADAL" clId="{9833F64F-B604-4F27-A92D-9D86A42AF2BF}" dt="2020-11-01T02:06:16.932" v="1171" actId="478"/>
          <ac:picMkLst>
            <pc:docMk/>
            <pc:sldMk cId="3951790598" sldId="336"/>
            <ac:picMk id="9" creationId="{1B731F91-02EF-4B30-9F58-C5971C1C1B0E}"/>
          </ac:picMkLst>
        </pc:picChg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2212808721" sldId="339"/>
        </pc:sldMkLst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820832223" sldId="341"/>
        </pc:sldMkLst>
      </pc:sldChg>
      <pc:sldChg chg="delSp add del mod">
        <pc:chgData name="Changgyun Ma" userId="45de81ea-74a2-4f0b-a039-c7b2e1d7c9b9" providerId="ADAL" clId="{9833F64F-B604-4F27-A92D-9D86A42AF2BF}" dt="2020-11-03T03:50:46.116" v="15136" actId="47"/>
        <pc:sldMkLst>
          <pc:docMk/>
          <pc:sldMk cId="4075414453" sldId="343"/>
        </pc:sldMkLst>
        <pc:picChg chg="del">
          <ac:chgData name="Changgyun Ma" userId="45de81ea-74a2-4f0b-a039-c7b2e1d7c9b9" providerId="ADAL" clId="{9833F64F-B604-4F27-A92D-9D86A42AF2BF}" dt="2020-11-01T02:06:08.821" v="1166" actId="478"/>
          <ac:picMkLst>
            <pc:docMk/>
            <pc:sldMk cId="4075414453" sldId="343"/>
            <ac:picMk id="3" creationId="{FD39495F-B799-4A8E-A594-DDD95C83457E}"/>
          </ac:picMkLst>
        </pc:picChg>
        <pc:picChg chg="del">
          <ac:chgData name="Changgyun Ma" userId="45de81ea-74a2-4f0b-a039-c7b2e1d7c9b9" providerId="ADAL" clId="{9833F64F-B604-4F27-A92D-9D86A42AF2BF}" dt="2020-11-01T02:06:09.607" v="1167" actId="478"/>
          <ac:picMkLst>
            <pc:docMk/>
            <pc:sldMk cId="4075414453" sldId="343"/>
            <ac:picMk id="7" creationId="{7FDB1299-DCD8-4B34-850C-2DAF142D9750}"/>
          </ac:picMkLst>
        </pc:picChg>
      </pc:sldChg>
      <pc:sldChg chg="delSp add del mod">
        <pc:chgData name="Changgyun Ma" userId="45de81ea-74a2-4f0b-a039-c7b2e1d7c9b9" providerId="ADAL" clId="{9833F64F-B604-4F27-A92D-9D86A42AF2BF}" dt="2020-11-03T03:50:46.116" v="15136" actId="47"/>
        <pc:sldMkLst>
          <pc:docMk/>
          <pc:sldMk cId="3029878413" sldId="344"/>
        </pc:sldMkLst>
        <pc:picChg chg="del">
          <ac:chgData name="Changgyun Ma" userId="45de81ea-74a2-4f0b-a039-c7b2e1d7c9b9" providerId="ADAL" clId="{9833F64F-B604-4F27-A92D-9D86A42AF2BF}" dt="2020-11-01T02:06:03.818" v="1162" actId="478"/>
          <ac:picMkLst>
            <pc:docMk/>
            <pc:sldMk cId="3029878413" sldId="344"/>
            <ac:picMk id="4" creationId="{FF682568-29ED-4BD5-812A-CD25BED7C696}"/>
          </ac:picMkLst>
        </pc:picChg>
        <pc:picChg chg="del">
          <ac:chgData name="Changgyun Ma" userId="45de81ea-74a2-4f0b-a039-c7b2e1d7c9b9" providerId="ADAL" clId="{9833F64F-B604-4F27-A92D-9D86A42AF2BF}" dt="2020-11-01T02:06:04.125" v="1163" actId="478"/>
          <ac:picMkLst>
            <pc:docMk/>
            <pc:sldMk cId="3029878413" sldId="344"/>
            <ac:picMk id="7" creationId="{1DCCA5D1-A0AB-465C-9129-5069C828C551}"/>
          </ac:picMkLst>
        </pc:picChg>
      </pc:sldChg>
      <pc:sldChg chg="delSp add del mod">
        <pc:chgData name="Changgyun Ma" userId="45de81ea-74a2-4f0b-a039-c7b2e1d7c9b9" providerId="ADAL" clId="{9833F64F-B604-4F27-A92D-9D86A42AF2BF}" dt="2020-11-03T03:50:46.116" v="15136" actId="47"/>
        <pc:sldMkLst>
          <pc:docMk/>
          <pc:sldMk cId="655313762" sldId="345"/>
        </pc:sldMkLst>
        <pc:picChg chg="del">
          <ac:chgData name="Changgyun Ma" userId="45de81ea-74a2-4f0b-a039-c7b2e1d7c9b9" providerId="ADAL" clId="{9833F64F-B604-4F27-A92D-9D86A42AF2BF}" dt="2020-11-01T02:05:54.036" v="1156" actId="478"/>
          <ac:picMkLst>
            <pc:docMk/>
            <pc:sldMk cId="655313762" sldId="345"/>
            <ac:picMk id="7" creationId="{9274C0C2-6C68-4118-A47B-39ABFCA0E2C9}"/>
          </ac:picMkLst>
        </pc:picChg>
        <pc:picChg chg="del">
          <ac:chgData name="Changgyun Ma" userId="45de81ea-74a2-4f0b-a039-c7b2e1d7c9b9" providerId="ADAL" clId="{9833F64F-B604-4F27-A92D-9D86A42AF2BF}" dt="2020-11-01T02:05:54.698" v="1157" actId="478"/>
          <ac:picMkLst>
            <pc:docMk/>
            <pc:sldMk cId="655313762" sldId="345"/>
            <ac:picMk id="9" creationId="{265C306B-F823-4C99-A233-F7DB4DD679FD}"/>
          </ac:picMkLst>
        </pc:picChg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2187448548" sldId="346"/>
        </pc:sldMkLst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2936732218" sldId="347"/>
        </pc:sldMkLst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1346206849" sldId="348"/>
        </pc:sldMkLst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2893746429" sldId="349"/>
        </pc:sldMkLst>
      </pc:sldChg>
      <pc:sldChg chg="delSp add del mod">
        <pc:chgData name="Changgyun Ma" userId="45de81ea-74a2-4f0b-a039-c7b2e1d7c9b9" providerId="ADAL" clId="{9833F64F-B604-4F27-A92D-9D86A42AF2BF}" dt="2020-11-03T03:50:46.116" v="15136" actId="47"/>
        <pc:sldMkLst>
          <pc:docMk/>
          <pc:sldMk cId="2919739235" sldId="353"/>
        </pc:sldMkLst>
        <pc:picChg chg="del">
          <ac:chgData name="Changgyun Ma" userId="45de81ea-74a2-4f0b-a039-c7b2e1d7c9b9" providerId="ADAL" clId="{9833F64F-B604-4F27-A92D-9D86A42AF2BF}" dt="2020-11-01T02:06:06.261" v="1164" actId="478"/>
          <ac:picMkLst>
            <pc:docMk/>
            <pc:sldMk cId="2919739235" sldId="353"/>
            <ac:picMk id="2" creationId="{50EFD8F6-7F90-407D-87D0-A4F6173A8632}"/>
          </ac:picMkLst>
        </pc:picChg>
        <pc:picChg chg="del">
          <ac:chgData name="Changgyun Ma" userId="45de81ea-74a2-4f0b-a039-c7b2e1d7c9b9" providerId="ADAL" clId="{9833F64F-B604-4F27-A92D-9D86A42AF2BF}" dt="2020-11-01T02:06:06.492" v="1165" actId="478"/>
          <ac:picMkLst>
            <pc:docMk/>
            <pc:sldMk cId="2919739235" sldId="353"/>
            <ac:picMk id="3" creationId="{3F033CC6-1F57-43A3-9637-15C3CAA76E8F}"/>
          </ac:picMkLst>
        </pc:picChg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3840777922" sldId="354"/>
        </pc:sldMkLst>
      </pc:sldChg>
      <pc:sldChg chg="delSp add del mod">
        <pc:chgData name="Changgyun Ma" userId="45de81ea-74a2-4f0b-a039-c7b2e1d7c9b9" providerId="ADAL" clId="{9833F64F-B604-4F27-A92D-9D86A42AF2BF}" dt="2020-11-01T05:35:17.357" v="2695" actId="47"/>
        <pc:sldMkLst>
          <pc:docMk/>
          <pc:sldMk cId="3131347005" sldId="355"/>
        </pc:sldMkLst>
        <pc:picChg chg="del">
          <ac:chgData name="Changgyun Ma" userId="45de81ea-74a2-4f0b-a039-c7b2e1d7c9b9" providerId="ADAL" clId="{9833F64F-B604-4F27-A92D-9D86A42AF2BF}" dt="2020-11-01T02:04:41.884" v="1151" actId="478"/>
          <ac:picMkLst>
            <pc:docMk/>
            <pc:sldMk cId="3131347005" sldId="355"/>
            <ac:picMk id="4" creationId="{F649133B-663B-4106-B3BA-B9CE0BEEDD5B}"/>
          </ac:picMkLst>
        </pc:picChg>
        <pc:picChg chg="del">
          <ac:chgData name="Changgyun Ma" userId="45de81ea-74a2-4f0b-a039-c7b2e1d7c9b9" providerId="ADAL" clId="{9833F64F-B604-4F27-A92D-9D86A42AF2BF}" dt="2020-11-01T02:04:41.884" v="1151" actId="478"/>
          <ac:picMkLst>
            <pc:docMk/>
            <pc:sldMk cId="3131347005" sldId="355"/>
            <ac:picMk id="7" creationId="{839C67BE-3DC8-403A-9E47-3E049FD7513F}"/>
          </ac:picMkLst>
        </pc:picChg>
      </pc:sldChg>
      <pc:sldChg chg="addSp delSp modSp mod">
        <pc:chgData name="Changgyun Ma" userId="45de81ea-74a2-4f0b-a039-c7b2e1d7c9b9" providerId="ADAL" clId="{9833F64F-B604-4F27-A92D-9D86A42AF2BF}" dt="2020-11-03T06:34:02.210" v="16086"/>
        <pc:sldMkLst>
          <pc:docMk/>
          <pc:sldMk cId="76169897" sldId="356"/>
        </pc:sldMkLst>
        <pc:spChg chg="mod">
          <ac:chgData name="Changgyun Ma" userId="45de81ea-74a2-4f0b-a039-c7b2e1d7c9b9" providerId="ADAL" clId="{9833F64F-B604-4F27-A92D-9D86A42AF2BF}" dt="2020-11-01T05:26:03.805" v="2295" actId="113"/>
          <ac:spMkLst>
            <pc:docMk/>
            <pc:sldMk cId="76169897" sldId="356"/>
            <ac:spMk id="2" creationId="{6AB07A5F-16C9-4266-B164-5AFB100D5F02}"/>
          </ac:spMkLst>
        </pc:spChg>
        <pc:spChg chg="mod">
          <ac:chgData name="Changgyun Ma" userId="45de81ea-74a2-4f0b-a039-c7b2e1d7c9b9" providerId="ADAL" clId="{9833F64F-B604-4F27-A92D-9D86A42AF2BF}" dt="2020-11-01T02:37:19.474" v="1691"/>
          <ac:spMkLst>
            <pc:docMk/>
            <pc:sldMk cId="76169897" sldId="356"/>
            <ac:spMk id="5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1-01T02:37:38.340" v="1720"/>
          <ac:spMkLst>
            <pc:docMk/>
            <pc:sldMk cId="76169897" sldId="356"/>
            <ac:spMk id="6" creationId="{00000000-0000-0000-0000-000000000000}"/>
          </ac:spMkLst>
        </pc:spChg>
        <pc:spChg chg="add mod">
          <ac:chgData name="Changgyun Ma" userId="45de81ea-74a2-4f0b-a039-c7b2e1d7c9b9" providerId="ADAL" clId="{9833F64F-B604-4F27-A92D-9D86A42AF2BF}" dt="2020-11-03T05:29:26.433" v="15907"/>
          <ac:spMkLst>
            <pc:docMk/>
            <pc:sldMk cId="76169897" sldId="356"/>
            <ac:spMk id="7" creationId="{82E48BF1-2F64-40EB-AD29-BF75EF287069}"/>
          </ac:spMkLst>
        </pc:spChg>
        <pc:spChg chg="mod">
          <ac:chgData name="Changgyun Ma" userId="45de81ea-74a2-4f0b-a039-c7b2e1d7c9b9" providerId="ADAL" clId="{9833F64F-B604-4F27-A92D-9D86A42AF2BF}" dt="2020-11-03T03:57:49.406" v="15168" actId="14100"/>
          <ac:spMkLst>
            <pc:docMk/>
            <pc:sldMk cId="76169897" sldId="356"/>
            <ac:spMk id="9" creationId="{950A14DB-49E6-4D30-955F-C889ACBB9F49}"/>
          </ac:spMkLst>
        </pc:spChg>
        <pc:spChg chg="add mod">
          <ac:chgData name="Changgyun Ma" userId="45de81ea-74a2-4f0b-a039-c7b2e1d7c9b9" providerId="ADAL" clId="{9833F64F-B604-4F27-A92D-9D86A42AF2BF}" dt="2020-11-03T05:28:07.469" v="15754" actId="1076"/>
          <ac:spMkLst>
            <pc:docMk/>
            <pc:sldMk cId="76169897" sldId="356"/>
            <ac:spMk id="10" creationId="{9FAB1480-7624-4C39-8184-2ABAA37DAECC}"/>
          </ac:spMkLst>
        </pc:spChg>
        <pc:spChg chg="add mod">
          <ac:chgData name="Changgyun Ma" userId="45de81ea-74a2-4f0b-a039-c7b2e1d7c9b9" providerId="ADAL" clId="{9833F64F-B604-4F27-A92D-9D86A42AF2BF}" dt="2020-11-03T05:28:00.596" v="15753" actId="1076"/>
          <ac:spMkLst>
            <pc:docMk/>
            <pc:sldMk cId="76169897" sldId="356"/>
            <ac:spMk id="11" creationId="{6D0698EB-4727-493E-A07B-0F49B510B093}"/>
          </ac:spMkLst>
        </pc:spChg>
        <pc:spChg chg="add mod">
          <ac:chgData name="Changgyun Ma" userId="45de81ea-74a2-4f0b-a039-c7b2e1d7c9b9" providerId="ADAL" clId="{9833F64F-B604-4F27-A92D-9D86A42AF2BF}" dt="2020-11-03T05:28:07.469" v="15754" actId="1076"/>
          <ac:spMkLst>
            <pc:docMk/>
            <pc:sldMk cId="76169897" sldId="356"/>
            <ac:spMk id="13" creationId="{0D0F0230-9D6C-4987-9DFE-5C0B97DC30D6}"/>
          </ac:spMkLst>
        </pc:spChg>
        <pc:spChg chg="add mod">
          <ac:chgData name="Changgyun Ma" userId="45de81ea-74a2-4f0b-a039-c7b2e1d7c9b9" providerId="ADAL" clId="{9833F64F-B604-4F27-A92D-9D86A42AF2BF}" dt="2020-11-03T03:44:47.016" v="14494" actId="571"/>
          <ac:spMkLst>
            <pc:docMk/>
            <pc:sldMk cId="76169897" sldId="356"/>
            <ac:spMk id="18" creationId="{159F1FD1-B264-4E47-AD3D-5AD1F3D4AFBD}"/>
          </ac:spMkLst>
        </pc:spChg>
        <pc:spChg chg="add mod">
          <ac:chgData name="Changgyun Ma" userId="45de81ea-74a2-4f0b-a039-c7b2e1d7c9b9" providerId="ADAL" clId="{9833F64F-B604-4F27-A92D-9D86A42AF2BF}" dt="2020-11-03T03:44:49.052" v="14496" actId="571"/>
          <ac:spMkLst>
            <pc:docMk/>
            <pc:sldMk cId="76169897" sldId="356"/>
            <ac:spMk id="19" creationId="{687FB390-093C-40FC-878F-932752BC79D8}"/>
          </ac:spMkLst>
        </pc:spChg>
        <pc:spChg chg="add mod">
          <ac:chgData name="Changgyun Ma" userId="45de81ea-74a2-4f0b-a039-c7b2e1d7c9b9" providerId="ADAL" clId="{9833F64F-B604-4F27-A92D-9D86A42AF2BF}" dt="2020-11-03T03:44:51.145" v="14498" actId="571"/>
          <ac:spMkLst>
            <pc:docMk/>
            <pc:sldMk cId="76169897" sldId="356"/>
            <ac:spMk id="20" creationId="{6C2B50CB-6BBE-462C-9538-EB7C6688C9A8}"/>
          </ac:spMkLst>
        </pc:spChg>
        <pc:spChg chg="add mod">
          <ac:chgData name="Changgyun Ma" userId="45de81ea-74a2-4f0b-a039-c7b2e1d7c9b9" providerId="ADAL" clId="{9833F64F-B604-4F27-A92D-9D86A42AF2BF}" dt="2020-11-03T06:34:02.210" v="16086"/>
          <ac:spMkLst>
            <pc:docMk/>
            <pc:sldMk cId="76169897" sldId="356"/>
            <ac:spMk id="21" creationId="{15E6A75E-E086-4325-8B2E-C31E6E08B7D5}"/>
          </ac:spMkLst>
        </pc:spChg>
        <pc:spChg chg="add mod">
          <ac:chgData name="Changgyun Ma" userId="45de81ea-74a2-4f0b-a039-c7b2e1d7c9b9" providerId="ADAL" clId="{9833F64F-B604-4F27-A92D-9D86A42AF2BF}" dt="2020-11-03T05:30:31.811" v="15908" actId="1076"/>
          <ac:spMkLst>
            <pc:docMk/>
            <pc:sldMk cId="76169897" sldId="356"/>
            <ac:spMk id="22" creationId="{2042EF21-3712-4781-91DB-E2FBC70C1413}"/>
          </ac:spMkLst>
        </pc:spChg>
        <pc:spChg chg="mod">
          <ac:chgData name="Changgyun Ma" userId="45de81ea-74a2-4f0b-a039-c7b2e1d7c9b9" providerId="ADAL" clId="{9833F64F-B604-4F27-A92D-9D86A42AF2BF}" dt="2020-11-03T03:50:17.290" v="15123" actId="20577"/>
          <ac:spMkLst>
            <pc:docMk/>
            <pc:sldMk cId="76169897" sldId="356"/>
            <ac:spMk id="28" creationId="{7F35CD49-CF00-4F69-867A-5858BDC907B0}"/>
          </ac:spMkLst>
        </pc:spChg>
        <pc:picChg chg="add">
          <ac:chgData name="Changgyun Ma" userId="45de81ea-74a2-4f0b-a039-c7b2e1d7c9b9" providerId="ADAL" clId="{9833F64F-B604-4F27-A92D-9D86A42AF2BF}" dt="2020-11-01T02:06:25.211" v="1173" actId="22"/>
          <ac:picMkLst>
            <pc:docMk/>
            <pc:sldMk cId="76169897" sldId="356"/>
            <ac:picMk id="3" creationId="{82A8C2A3-CAB4-4970-8E8D-7CA27F54A33E}"/>
          </ac:picMkLst>
        </pc:picChg>
        <pc:picChg chg="del">
          <ac:chgData name="Changgyun Ma" userId="45de81ea-74a2-4f0b-a039-c7b2e1d7c9b9" providerId="ADAL" clId="{9833F64F-B604-4F27-A92D-9D86A42AF2BF}" dt="2020-11-01T02:06:25.130" v="1172" actId="478"/>
          <ac:picMkLst>
            <pc:docMk/>
            <pc:sldMk cId="76169897" sldId="356"/>
            <ac:picMk id="7" creationId="{839C67BE-3DC8-403A-9E47-3E049FD7513F}"/>
          </ac:picMkLst>
        </pc:picChg>
        <pc:picChg chg="add mod">
          <ac:chgData name="Changgyun Ma" userId="45de81ea-74a2-4f0b-a039-c7b2e1d7c9b9" providerId="ADAL" clId="{9833F64F-B604-4F27-A92D-9D86A42AF2BF}" dt="2020-11-03T05:43:03.548" v="15944" actId="14100"/>
          <ac:picMkLst>
            <pc:docMk/>
            <pc:sldMk cId="76169897" sldId="356"/>
            <ac:picMk id="17" creationId="{90F566D5-E568-4C5D-ACC8-3E303FC66A51}"/>
          </ac:picMkLst>
        </pc:picChg>
      </pc:sldChg>
      <pc:sldChg chg="addSp delSp del mod">
        <pc:chgData name="Changgyun Ma" userId="45de81ea-74a2-4f0b-a039-c7b2e1d7c9b9" providerId="ADAL" clId="{9833F64F-B604-4F27-A92D-9D86A42AF2BF}" dt="2020-11-03T06:34:26.415" v="16087" actId="47"/>
        <pc:sldMkLst>
          <pc:docMk/>
          <pc:sldMk cId="1731113228" sldId="357"/>
        </pc:sldMkLst>
        <pc:picChg chg="add">
          <ac:chgData name="Changgyun Ma" userId="45de81ea-74a2-4f0b-a039-c7b2e1d7c9b9" providerId="ADAL" clId="{9833F64F-B604-4F27-A92D-9D86A42AF2BF}" dt="2020-11-01T02:06:47.680" v="1181" actId="22"/>
          <ac:picMkLst>
            <pc:docMk/>
            <pc:sldMk cId="1731113228" sldId="357"/>
            <ac:picMk id="2" creationId="{FC819E74-3524-499B-8BAB-36A97E87D97B}"/>
          </ac:picMkLst>
        </pc:picChg>
        <pc:picChg chg="del">
          <ac:chgData name="Changgyun Ma" userId="45de81ea-74a2-4f0b-a039-c7b2e1d7c9b9" providerId="ADAL" clId="{9833F64F-B604-4F27-A92D-9D86A42AF2BF}" dt="2020-11-01T02:06:47.149" v="1180" actId="478"/>
          <ac:picMkLst>
            <pc:docMk/>
            <pc:sldMk cId="1731113228" sldId="357"/>
            <ac:picMk id="7" creationId="{839C67BE-3DC8-403A-9E47-3E049FD7513F}"/>
          </ac:picMkLst>
        </pc:picChg>
      </pc:sldChg>
      <pc:sldChg chg="addSp delSp modSp mod ord">
        <pc:chgData name="Changgyun Ma" userId="45de81ea-74a2-4f0b-a039-c7b2e1d7c9b9" providerId="ADAL" clId="{9833F64F-B604-4F27-A92D-9D86A42AF2BF}" dt="2020-11-03T06:38:21.662" v="16372" actId="20577"/>
        <pc:sldMkLst>
          <pc:docMk/>
          <pc:sldMk cId="2277483503" sldId="358"/>
        </pc:sldMkLst>
        <pc:spChg chg="add mod">
          <ac:chgData name="Changgyun Ma" userId="45de81ea-74a2-4f0b-a039-c7b2e1d7c9b9" providerId="ADAL" clId="{9833F64F-B604-4F27-A92D-9D86A42AF2BF}" dt="2020-10-31T12:21:11.013" v="837" actId="20577"/>
          <ac:spMkLst>
            <pc:docMk/>
            <pc:sldMk cId="2277483503" sldId="358"/>
            <ac:spMk id="2" creationId="{35ADD82F-3CBA-41C6-BE12-8AE637BAAAD7}"/>
          </ac:spMkLst>
        </pc:spChg>
        <pc:spChg chg="add">
          <ac:chgData name="Changgyun Ma" userId="45de81ea-74a2-4f0b-a039-c7b2e1d7c9b9" providerId="ADAL" clId="{9833F64F-B604-4F27-A92D-9D86A42AF2BF}" dt="2020-10-31T12:21:51.358" v="861" actId="22"/>
          <ac:spMkLst>
            <pc:docMk/>
            <pc:sldMk cId="2277483503" sldId="358"/>
            <ac:spMk id="3" creationId="{354E5441-8712-4734-8586-B47B13BC404C}"/>
          </ac:spMkLst>
        </pc:spChg>
        <pc:spChg chg="add">
          <ac:chgData name="Changgyun Ma" userId="45de81ea-74a2-4f0b-a039-c7b2e1d7c9b9" providerId="ADAL" clId="{9833F64F-B604-4F27-A92D-9D86A42AF2BF}" dt="2020-10-31T12:21:51.358" v="861" actId="22"/>
          <ac:spMkLst>
            <pc:docMk/>
            <pc:sldMk cId="2277483503" sldId="358"/>
            <ac:spMk id="4" creationId="{7C848DA5-A03C-4C1C-89B0-4C42DF5382ED}"/>
          </ac:spMkLst>
        </pc:spChg>
        <pc:spChg chg="del">
          <ac:chgData name="Changgyun Ma" userId="45de81ea-74a2-4f0b-a039-c7b2e1d7c9b9" providerId="ADAL" clId="{9833F64F-B604-4F27-A92D-9D86A42AF2BF}" dt="2020-10-31T12:21:08.532" v="835" actId="478"/>
          <ac:spMkLst>
            <pc:docMk/>
            <pc:sldMk cId="2277483503" sldId="358"/>
            <ac:spMk id="5" creationId="{00000000-0000-0000-0000-000000000000}"/>
          </ac:spMkLst>
        </pc:spChg>
        <pc:spChg chg="add mod">
          <ac:chgData name="Changgyun Ma" userId="45de81ea-74a2-4f0b-a039-c7b2e1d7c9b9" providerId="ADAL" clId="{9833F64F-B604-4F27-A92D-9D86A42AF2BF}" dt="2020-11-03T03:50:39.597" v="15135" actId="20577"/>
          <ac:spMkLst>
            <pc:docMk/>
            <pc:sldMk cId="2277483503" sldId="358"/>
            <ac:spMk id="6" creationId="{B6B59F3C-247E-4DE0-8DDF-8D6E4D340BEF}"/>
          </ac:spMkLst>
        </pc:spChg>
        <pc:spChg chg="add del">
          <ac:chgData name="Changgyun Ma" userId="45de81ea-74a2-4f0b-a039-c7b2e1d7c9b9" providerId="ADAL" clId="{9833F64F-B604-4F27-A92D-9D86A42AF2BF}" dt="2020-11-01T05:26:37.350" v="2300" actId="478"/>
          <ac:spMkLst>
            <pc:docMk/>
            <pc:sldMk cId="2277483503" sldId="358"/>
            <ac:spMk id="7" creationId="{321EC9D0-A85D-40D2-8F8D-D5EA2A599E27}"/>
          </ac:spMkLst>
        </pc:spChg>
        <pc:spChg chg="add ord">
          <ac:chgData name="Changgyun Ma" userId="45de81ea-74a2-4f0b-a039-c7b2e1d7c9b9" providerId="ADAL" clId="{9833F64F-B604-4F27-A92D-9D86A42AF2BF}" dt="2020-10-31T12:25:08.190" v="971" actId="167"/>
          <ac:spMkLst>
            <pc:docMk/>
            <pc:sldMk cId="2277483503" sldId="358"/>
            <ac:spMk id="8" creationId="{A9D539F6-3487-4B3A-9B1A-3DE1EC88BBBA}"/>
          </ac:spMkLst>
        </pc:spChg>
        <pc:spChg chg="add">
          <ac:chgData name="Changgyun Ma" userId="45de81ea-74a2-4f0b-a039-c7b2e1d7c9b9" providerId="ADAL" clId="{9833F64F-B604-4F27-A92D-9D86A42AF2BF}" dt="2020-11-01T05:26:37.643" v="2301" actId="22"/>
          <ac:spMkLst>
            <pc:docMk/>
            <pc:sldMk cId="2277483503" sldId="358"/>
            <ac:spMk id="9" creationId="{328E7107-A801-4B4F-B2A7-43ED34A61C35}"/>
          </ac:spMkLst>
        </pc:spChg>
        <pc:spChg chg="del">
          <ac:chgData name="Changgyun Ma" userId="45de81ea-74a2-4f0b-a039-c7b2e1d7c9b9" providerId="ADAL" clId="{9833F64F-B604-4F27-A92D-9D86A42AF2BF}" dt="2020-10-31T12:25:05.239" v="969" actId="478"/>
          <ac:spMkLst>
            <pc:docMk/>
            <pc:sldMk cId="2277483503" sldId="358"/>
            <ac:spMk id="12" creationId="{CDF7297B-84D3-416C-B225-3B3140460443}"/>
          </ac:spMkLst>
        </pc:spChg>
        <pc:spChg chg="mod">
          <ac:chgData name="Changgyun Ma" userId="45de81ea-74a2-4f0b-a039-c7b2e1d7c9b9" providerId="ADAL" clId="{9833F64F-B604-4F27-A92D-9D86A42AF2BF}" dt="2020-11-03T06:38:21.662" v="16372" actId="20577"/>
          <ac:spMkLst>
            <pc:docMk/>
            <pc:sldMk cId="2277483503" sldId="358"/>
            <ac:spMk id="20" creationId="{B21805B8-2130-44F5-A9DB-CCDBEEE94379}"/>
          </ac:spMkLst>
        </pc:spChg>
        <pc:picChg chg="add">
          <ac:chgData name="Changgyun Ma" userId="45de81ea-74a2-4f0b-a039-c7b2e1d7c9b9" providerId="ADAL" clId="{9833F64F-B604-4F27-A92D-9D86A42AF2BF}" dt="2020-11-01T02:06:41.837" v="1179" actId="22"/>
          <ac:picMkLst>
            <pc:docMk/>
            <pc:sldMk cId="2277483503" sldId="358"/>
            <ac:picMk id="5" creationId="{C1AF6254-FF46-4EE4-9DFE-883837C2EDEE}"/>
          </ac:picMkLst>
        </pc:picChg>
        <pc:picChg chg="del">
          <ac:chgData name="Changgyun Ma" userId="45de81ea-74a2-4f0b-a039-c7b2e1d7c9b9" providerId="ADAL" clId="{9833F64F-B604-4F27-A92D-9D86A42AF2BF}" dt="2020-11-01T02:06:41.169" v="1178" actId="478"/>
          <ac:picMkLst>
            <pc:docMk/>
            <pc:sldMk cId="2277483503" sldId="358"/>
            <ac:picMk id="32" creationId="{39A5E898-ADDB-4A8B-8D7F-B831B14680AE}"/>
          </ac:picMkLst>
        </pc:picChg>
      </pc:sldChg>
      <pc:sldChg chg="addSp delSp modSp mod">
        <pc:chgData name="Changgyun Ma" userId="45de81ea-74a2-4f0b-a039-c7b2e1d7c9b9" providerId="ADAL" clId="{9833F64F-B604-4F27-A92D-9D86A42AF2BF}" dt="2020-11-03T03:56:35.616" v="15165" actId="14100"/>
        <pc:sldMkLst>
          <pc:docMk/>
          <pc:sldMk cId="3928819440" sldId="359"/>
        </pc:sldMkLst>
        <pc:spChg chg="mod">
          <ac:chgData name="Changgyun Ma" userId="45de81ea-74a2-4f0b-a039-c7b2e1d7c9b9" providerId="ADAL" clId="{9833F64F-B604-4F27-A92D-9D86A42AF2BF}" dt="2020-11-01T05:29:51.308" v="2406" actId="1036"/>
          <ac:spMkLst>
            <pc:docMk/>
            <pc:sldMk cId="3928819440" sldId="359"/>
            <ac:spMk id="3" creationId="{41BAC00C-4D4B-4939-95D0-17C409C87044}"/>
          </ac:spMkLst>
        </pc:spChg>
        <pc:spChg chg="mod">
          <ac:chgData name="Changgyun Ma" userId="45de81ea-74a2-4f0b-a039-c7b2e1d7c9b9" providerId="ADAL" clId="{9833F64F-B604-4F27-A92D-9D86A42AF2BF}" dt="2020-10-31T12:24:56.557" v="965" actId="1038"/>
          <ac:spMkLst>
            <pc:docMk/>
            <pc:sldMk cId="3928819440" sldId="359"/>
            <ac:spMk id="4" creationId="{0AAEBD82-0570-4377-89A8-9EEBF257FB37}"/>
          </ac:spMkLst>
        </pc:spChg>
        <pc:spChg chg="mod">
          <ac:chgData name="Changgyun Ma" userId="45de81ea-74a2-4f0b-a039-c7b2e1d7c9b9" providerId="ADAL" clId="{9833F64F-B604-4F27-A92D-9D86A42AF2BF}" dt="2020-11-01T05:29:59.452" v="2413"/>
          <ac:spMkLst>
            <pc:docMk/>
            <pc:sldMk cId="3928819440" sldId="359"/>
            <ac:spMk id="5" creationId="{00000000-0000-0000-0000-000000000000}"/>
          </ac:spMkLst>
        </pc:spChg>
        <pc:spChg chg="add">
          <ac:chgData name="Changgyun Ma" userId="45de81ea-74a2-4f0b-a039-c7b2e1d7c9b9" providerId="ADAL" clId="{9833F64F-B604-4F27-A92D-9D86A42AF2BF}" dt="2020-11-01T05:26:31.927" v="2297" actId="22"/>
          <ac:spMkLst>
            <pc:docMk/>
            <pc:sldMk cId="3928819440" sldId="359"/>
            <ac:spMk id="8" creationId="{3F0B2AEF-FCDF-421D-9E6D-133FC3E4B94B}"/>
          </ac:spMkLst>
        </pc:spChg>
        <pc:spChg chg="add">
          <ac:chgData name="Changgyun Ma" userId="45de81ea-74a2-4f0b-a039-c7b2e1d7c9b9" providerId="ADAL" clId="{9833F64F-B604-4F27-A92D-9D86A42AF2BF}" dt="2020-10-31T12:22:43.902" v="868" actId="22"/>
          <ac:spMkLst>
            <pc:docMk/>
            <pc:sldMk cId="3928819440" sldId="359"/>
            <ac:spMk id="9" creationId="{59A60678-340B-446D-8048-FF54B1EEC956}"/>
          </ac:spMkLst>
        </pc:spChg>
        <pc:spChg chg="add mod">
          <ac:chgData name="Changgyun Ma" userId="45de81ea-74a2-4f0b-a039-c7b2e1d7c9b9" providerId="ADAL" clId="{9833F64F-B604-4F27-A92D-9D86A42AF2BF}" dt="2020-11-03T03:56:35.616" v="15165" actId="14100"/>
          <ac:spMkLst>
            <pc:docMk/>
            <pc:sldMk cId="3928819440" sldId="359"/>
            <ac:spMk id="10" creationId="{DB10BE0C-55B2-499B-95EF-A6D5184B44F2}"/>
          </ac:spMkLst>
        </pc:spChg>
        <pc:spChg chg="add mod">
          <ac:chgData name="Changgyun Ma" userId="45de81ea-74a2-4f0b-a039-c7b2e1d7c9b9" providerId="ADAL" clId="{9833F64F-B604-4F27-A92D-9D86A42AF2BF}" dt="2020-11-03T03:50:28.377" v="15127" actId="20577"/>
          <ac:spMkLst>
            <pc:docMk/>
            <pc:sldMk cId="3928819440" sldId="359"/>
            <ac:spMk id="11" creationId="{D65A4DE5-6A40-4732-9BFA-5B0D1A545760}"/>
          </ac:spMkLst>
        </pc:spChg>
        <pc:spChg chg="add del">
          <ac:chgData name="Changgyun Ma" userId="45de81ea-74a2-4f0b-a039-c7b2e1d7c9b9" providerId="ADAL" clId="{9833F64F-B604-4F27-A92D-9D86A42AF2BF}" dt="2020-11-01T05:26:31.288" v="2296" actId="478"/>
          <ac:spMkLst>
            <pc:docMk/>
            <pc:sldMk cId="3928819440" sldId="359"/>
            <ac:spMk id="13" creationId="{3E463070-8569-4B4A-97D0-E43AF056889C}"/>
          </ac:spMkLst>
        </pc:spChg>
        <pc:spChg chg="add del mod">
          <ac:chgData name="Changgyun Ma" userId="45de81ea-74a2-4f0b-a039-c7b2e1d7c9b9" providerId="ADAL" clId="{9833F64F-B604-4F27-A92D-9D86A42AF2BF}" dt="2020-11-01T05:29:55.318" v="2412" actId="478"/>
          <ac:spMkLst>
            <pc:docMk/>
            <pc:sldMk cId="3928819440" sldId="359"/>
            <ac:spMk id="14" creationId="{FB2477CA-CCA1-4B4C-8D39-EB7CA6FDBE75}"/>
          </ac:spMkLst>
        </pc:spChg>
        <pc:graphicFrameChg chg="mod modGraphic">
          <ac:chgData name="Changgyun Ma" userId="45de81ea-74a2-4f0b-a039-c7b2e1d7c9b9" providerId="ADAL" clId="{9833F64F-B604-4F27-A92D-9D86A42AF2BF}" dt="2020-11-02T16:33:24.438" v="7391"/>
          <ac:graphicFrameMkLst>
            <pc:docMk/>
            <pc:sldMk cId="3928819440" sldId="359"/>
            <ac:graphicFrameMk id="22" creationId="{0DE9077C-62DC-43E2-BFE3-4103F8217B0B}"/>
          </ac:graphicFrameMkLst>
        </pc:graphicFrameChg>
        <pc:picChg chg="mod">
          <ac:chgData name="Changgyun Ma" userId="45de81ea-74a2-4f0b-a039-c7b2e1d7c9b9" providerId="ADAL" clId="{9833F64F-B604-4F27-A92D-9D86A42AF2BF}" dt="2020-11-01T05:29:51.308" v="2406" actId="1036"/>
          <ac:picMkLst>
            <pc:docMk/>
            <pc:sldMk cId="3928819440" sldId="359"/>
            <ac:picMk id="2" creationId="{CAA4E571-29C9-4F8C-8AFB-2EFEA33D5084}"/>
          </ac:picMkLst>
        </pc:picChg>
        <pc:picChg chg="mod">
          <ac:chgData name="Changgyun Ma" userId="45de81ea-74a2-4f0b-a039-c7b2e1d7c9b9" providerId="ADAL" clId="{9833F64F-B604-4F27-A92D-9D86A42AF2BF}" dt="2020-11-01T05:29:51.308" v="2406" actId="1036"/>
          <ac:picMkLst>
            <pc:docMk/>
            <pc:sldMk cId="3928819440" sldId="359"/>
            <ac:picMk id="6" creationId="{252F56A5-50D6-4376-BA47-2AED6DEB5D86}"/>
          </ac:picMkLst>
        </pc:picChg>
        <pc:picChg chg="del">
          <ac:chgData name="Changgyun Ma" userId="45de81ea-74a2-4f0b-a039-c7b2e1d7c9b9" providerId="ADAL" clId="{9833F64F-B604-4F27-A92D-9D86A42AF2BF}" dt="2020-11-01T02:06:28.392" v="1174" actId="478"/>
          <ac:picMkLst>
            <pc:docMk/>
            <pc:sldMk cId="3928819440" sldId="359"/>
            <ac:picMk id="8" creationId="{26328FCF-7DDF-45BC-B97F-3472D7AC847F}"/>
          </ac:picMkLst>
        </pc:picChg>
        <pc:picChg chg="add">
          <ac:chgData name="Changgyun Ma" userId="45de81ea-74a2-4f0b-a039-c7b2e1d7c9b9" providerId="ADAL" clId="{9833F64F-B604-4F27-A92D-9D86A42AF2BF}" dt="2020-11-01T02:06:29.218" v="1175" actId="22"/>
          <ac:picMkLst>
            <pc:docMk/>
            <pc:sldMk cId="3928819440" sldId="359"/>
            <ac:picMk id="12" creationId="{ACF176F9-E903-4D87-932F-95D07AB4F595}"/>
          </ac:picMkLst>
        </pc:picChg>
      </pc:sldChg>
      <pc:sldChg chg="del">
        <pc:chgData name="Changgyun Ma" userId="45de81ea-74a2-4f0b-a039-c7b2e1d7c9b9" providerId="ADAL" clId="{9833F64F-B604-4F27-A92D-9D86A42AF2BF}" dt="2020-11-01T03:36:09.378" v="2116" actId="47"/>
        <pc:sldMkLst>
          <pc:docMk/>
          <pc:sldMk cId="4268455693" sldId="360"/>
        </pc:sldMkLst>
      </pc:sldChg>
      <pc:sldChg chg="addSp delSp modSp add mod">
        <pc:chgData name="Changgyun Ma" userId="45de81ea-74a2-4f0b-a039-c7b2e1d7c9b9" providerId="ADAL" clId="{9833F64F-B604-4F27-A92D-9D86A42AF2BF}" dt="2020-11-03T03:56:49.236" v="15167" actId="14100"/>
        <pc:sldMkLst>
          <pc:docMk/>
          <pc:sldMk cId="338092657" sldId="361"/>
        </pc:sldMkLst>
        <pc:spChg chg="mod">
          <ac:chgData name="Changgyun Ma" userId="45de81ea-74a2-4f0b-a039-c7b2e1d7c9b9" providerId="ADAL" clId="{9833F64F-B604-4F27-A92D-9D86A42AF2BF}" dt="2020-11-01T05:29:50.143" v="2404" actId="1036"/>
          <ac:spMkLst>
            <pc:docMk/>
            <pc:sldMk cId="338092657" sldId="361"/>
            <ac:spMk id="3" creationId="{41BAC00C-4D4B-4939-95D0-17C409C87044}"/>
          </ac:spMkLst>
        </pc:spChg>
        <pc:spChg chg="del">
          <ac:chgData name="Changgyun Ma" userId="45de81ea-74a2-4f0b-a039-c7b2e1d7c9b9" providerId="ADAL" clId="{9833F64F-B604-4F27-A92D-9D86A42AF2BF}" dt="2020-10-31T12:25:00.526" v="966" actId="478"/>
          <ac:spMkLst>
            <pc:docMk/>
            <pc:sldMk cId="338092657" sldId="361"/>
            <ac:spMk id="4" creationId="{0AAEBD82-0570-4377-89A8-9EEBF257FB37}"/>
          </ac:spMkLst>
        </pc:spChg>
        <pc:spChg chg="add">
          <ac:chgData name="Changgyun Ma" userId="45de81ea-74a2-4f0b-a039-c7b2e1d7c9b9" providerId="ADAL" clId="{9833F64F-B604-4F27-A92D-9D86A42AF2BF}" dt="2020-11-01T05:26:34.703" v="2299" actId="22"/>
          <ac:spMkLst>
            <pc:docMk/>
            <pc:sldMk cId="338092657" sldId="361"/>
            <ac:spMk id="8" creationId="{3E3DB80B-2487-49F7-8E5E-D856E8B1A31E}"/>
          </ac:spMkLst>
        </pc:spChg>
        <pc:spChg chg="add">
          <ac:chgData name="Changgyun Ma" userId="45de81ea-74a2-4f0b-a039-c7b2e1d7c9b9" providerId="ADAL" clId="{9833F64F-B604-4F27-A92D-9D86A42AF2BF}" dt="2020-10-31T12:22:42.605" v="867" actId="22"/>
          <ac:spMkLst>
            <pc:docMk/>
            <pc:sldMk cId="338092657" sldId="361"/>
            <ac:spMk id="9" creationId="{9CC65A8C-EF05-4D50-A88B-D2E503A1413F}"/>
          </ac:spMkLst>
        </pc:spChg>
        <pc:spChg chg="add mod">
          <ac:chgData name="Changgyun Ma" userId="45de81ea-74a2-4f0b-a039-c7b2e1d7c9b9" providerId="ADAL" clId="{9833F64F-B604-4F27-A92D-9D86A42AF2BF}" dt="2020-11-03T03:56:49.236" v="15167" actId="14100"/>
          <ac:spMkLst>
            <pc:docMk/>
            <pc:sldMk cId="338092657" sldId="361"/>
            <ac:spMk id="10" creationId="{928EDDB9-58B1-4823-889E-7B017CE016F1}"/>
          </ac:spMkLst>
        </pc:spChg>
        <pc:spChg chg="add mod">
          <ac:chgData name="Changgyun Ma" userId="45de81ea-74a2-4f0b-a039-c7b2e1d7c9b9" providerId="ADAL" clId="{9833F64F-B604-4F27-A92D-9D86A42AF2BF}" dt="2020-11-03T03:50:32.800" v="15131" actId="20577"/>
          <ac:spMkLst>
            <pc:docMk/>
            <pc:sldMk cId="338092657" sldId="361"/>
            <ac:spMk id="11" creationId="{A46B8D4A-6711-4C44-81F6-4CCF703296A6}"/>
          </ac:spMkLst>
        </pc:spChg>
        <pc:spChg chg="add del">
          <ac:chgData name="Changgyun Ma" userId="45de81ea-74a2-4f0b-a039-c7b2e1d7c9b9" providerId="ADAL" clId="{9833F64F-B604-4F27-A92D-9D86A42AF2BF}" dt="2020-11-01T05:29:50.759" v="2405" actId="22"/>
          <ac:spMkLst>
            <pc:docMk/>
            <pc:sldMk cId="338092657" sldId="361"/>
            <ac:spMk id="12" creationId="{943D02A7-4ADA-4214-8118-65878F21C81A}"/>
          </ac:spMkLst>
        </pc:spChg>
        <pc:spChg chg="add del">
          <ac:chgData name="Changgyun Ma" userId="45de81ea-74a2-4f0b-a039-c7b2e1d7c9b9" providerId="ADAL" clId="{9833F64F-B604-4F27-A92D-9D86A42AF2BF}" dt="2020-11-01T05:26:34.385" v="2298" actId="478"/>
          <ac:spMkLst>
            <pc:docMk/>
            <pc:sldMk cId="338092657" sldId="361"/>
            <ac:spMk id="13" creationId="{F66D63D6-ACA2-4B29-B02E-A0CF5AAB2F56}"/>
          </ac:spMkLst>
        </pc:spChg>
        <pc:spChg chg="add ord">
          <ac:chgData name="Changgyun Ma" userId="45de81ea-74a2-4f0b-a039-c7b2e1d7c9b9" providerId="ADAL" clId="{9833F64F-B604-4F27-A92D-9D86A42AF2BF}" dt="2020-10-31T12:25:02.949" v="968" actId="167"/>
          <ac:spMkLst>
            <pc:docMk/>
            <pc:sldMk cId="338092657" sldId="361"/>
            <ac:spMk id="19" creationId="{482A9731-B0B1-41C2-BE47-60AEA9924E77}"/>
          </ac:spMkLst>
        </pc:spChg>
        <pc:graphicFrameChg chg="add del mod">
          <ac:chgData name="Changgyun Ma" userId="45de81ea-74a2-4f0b-a039-c7b2e1d7c9b9" providerId="ADAL" clId="{9833F64F-B604-4F27-A92D-9D86A42AF2BF}" dt="2020-10-31T12:23:40.745" v="873" actId="22"/>
          <ac:graphicFrameMkLst>
            <pc:docMk/>
            <pc:sldMk cId="338092657" sldId="361"/>
            <ac:graphicFrameMk id="17" creationId="{BCFBB9EE-4433-4DF3-948D-6594B7B6101F}"/>
          </ac:graphicFrameMkLst>
        </pc:graphicFrameChg>
        <pc:graphicFrameChg chg="mod modGraphic">
          <ac:chgData name="Changgyun Ma" userId="45de81ea-74a2-4f0b-a039-c7b2e1d7c9b9" providerId="ADAL" clId="{9833F64F-B604-4F27-A92D-9D86A42AF2BF}" dt="2020-11-03T02:17:10.227" v="13721" actId="2165"/>
          <ac:graphicFrameMkLst>
            <pc:docMk/>
            <pc:sldMk cId="338092657" sldId="361"/>
            <ac:graphicFrameMk id="22" creationId="{0DE9077C-62DC-43E2-BFE3-4103F8217B0B}"/>
          </ac:graphicFrameMkLst>
        </pc:graphicFrameChg>
        <pc:picChg chg="mod">
          <ac:chgData name="Changgyun Ma" userId="45de81ea-74a2-4f0b-a039-c7b2e1d7c9b9" providerId="ADAL" clId="{9833F64F-B604-4F27-A92D-9D86A42AF2BF}" dt="2020-11-01T05:29:50.143" v="2404" actId="1036"/>
          <ac:picMkLst>
            <pc:docMk/>
            <pc:sldMk cId="338092657" sldId="361"/>
            <ac:picMk id="2" creationId="{CAA4E571-29C9-4F8C-8AFB-2EFEA33D5084}"/>
          </ac:picMkLst>
        </pc:picChg>
        <pc:picChg chg="add">
          <ac:chgData name="Changgyun Ma" userId="45de81ea-74a2-4f0b-a039-c7b2e1d7c9b9" providerId="ADAL" clId="{9833F64F-B604-4F27-A92D-9D86A42AF2BF}" dt="2020-11-01T02:06:32.709" v="1177" actId="22"/>
          <ac:picMkLst>
            <pc:docMk/>
            <pc:sldMk cId="338092657" sldId="361"/>
            <ac:picMk id="4" creationId="{41C10AA1-D5C6-49D0-B0C5-0858B3084586}"/>
          </ac:picMkLst>
        </pc:picChg>
        <pc:picChg chg="mod">
          <ac:chgData name="Changgyun Ma" userId="45de81ea-74a2-4f0b-a039-c7b2e1d7c9b9" providerId="ADAL" clId="{9833F64F-B604-4F27-A92D-9D86A42AF2BF}" dt="2020-11-01T05:29:50.143" v="2404" actId="1036"/>
          <ac:picMkLst>
            <pc:docMk/>
            <pc:sldMk cId="338092657" sldId="361"/>
            <ac:picMk id="6" creationId="{252F56A5-50D6-4376-BA47-2AED6DEB5D86}"/>
          </ac:picMkLst>
        </pc:picChg>
        <pc:picChg chg="del">
          <ac:chgData name="Changgyun Ma" userId="45de81ea-74a2-4f0b-a039-c7b2e1d7c9b9" providerId="ADAL" clId="{9833F64F-B604-4F27-A92D-9D86A42AF2BF}" dt="2020-11-01T02:06:32.545" v="1176" actId="478"/>
          <ac:picMkLst>
            <pc:docMk/>
            <pc:sldMk cId="338092657" sldId="361"/>
            <ac:picMk id="8" creationId="{26328FCF-7DDF-45BC-B97F-3472D7AC847F}"/>
          </ac:picMkLst>
        </pc:picChg>
      </pc:sldChg>
      <pc:sldChg chg="addSp delSp modSp add del mod">
        <pc:chgData name="Changgyun Ma" userId="45de81ea-74a2-4f0b-a039-c7b2e1d7c9b9" providerId="ADAL" clId="{9833F64F-B604-4F27-A92D-9D86A42AF2BF}" dt="2020-11-01T07:05:25.930" v="4882" actId="47"/>
        <pc:sldMkLst>
          <pc:docMk/>
          <pc:sldMk cId="3728292282" sldId="362"/>
        </pc:sldMkLst>
        <pc:spChg chg="mod">
          <ac:chgData name="Changgyun Ma" userId="45de81ea-74a2-4f0b-a039-c7b2e1d7c9b9" providerId="ADAL" clId="{9833F64F-B604-4F27-A92D-9D86A42AF2BF}" dt="2020-11-01T06:49:58.122" v="4749" actId="20577"/>
          <ac:spMkLst>
            <pc:docMk/>
            <pc:sldMk cId="3728292282" sldId="362"/>
            <ac:spMk id="2" creationId="{62BCDC4E-7EDF-4A15-9319-E5B208B1E6C3}"/>
          </ac:spMkLst>
        </pc:spChg>
        <pc:spChg chg="add mod">
          <ac:chgData name="Changgyun Ma" userId="45de81ea-74a2-4f0b-a039-c7b2e1d7c9b9" providerId="ADAL" clId="{9833F64F-B604-4F27-A92D-9D86A42AF2BF}" dt="2020-11-01T07:00:48.537" v="4869" actId="1076"/>
          <ac:spMkLst>
            <pc:docMk/>
            <pc:sldMk cId="3728292282" sldId="362"/>
            <ac:spMk id="3" creationId="{70AB527C-3C41-44E5-BE3A-73AA59F4B9B7}"/>
          </ac:spMkLst>
        </pc:spChg>
        <pc:spChg chg="mod">
          <ac:chgData name="Changgyun Ma" userId="45de81ea-74a2-4f0b-a039-c7b2e1d7c9b9" providerId="ADAL" clId="{9833F64F-B604-4F27-A92D-9D86A42AF2BF}" dt="2020-11-01T06:03:29.576" v="4145" actId="1076"/>
          <ac:spMkLst>
            <pc:docMk/>
            <pc:sldMk cId="3728292282" sldId="362"/>
            <ac:spMk id="6" creationId="{00000000-0000-0000-0000-000000000000}"/>
          </ac:spMkLst>
        </pc:spChg>
        <pc:spChg chg="del mod">
          <ac:chgData name="Changgyun Ma" userId="45de81ea-74a2-4f0b-a039-c7b2e1d7c9b9" providerId="ADAL" clId="{9833F64F-B604-4F27-A92D-9D86A42AF2BF}" dt="2020-11-01T05:57:06.706" v="4093" actId="478"/>
          <ac:spMkLst>
            <pc:docMk/>
            <pc:sldMk cId="3728292282" sldId="362"/>
            <ac:spMk id="11" creationId="{8587AD18-544C-49C9-BD73-5366C7925665}"/>
          </ac:spMkLst>
        </pc:spChg>
        <pc:spChg chg="mod topLvl">
          <ac:chgData name="Changgyun Ma" userId="45de81ea-74a2-4f0b-a039-c7b2e1d7c9b9" providerId="ADAL" clId="{9833F64F-B604-4F27-A92D-9D86A42AF2BF}" dt="2020-11-01T06:59:00.073" v="4835" actId="1076"/>
          <ac:spMkLst>
            <pc:docMk/>
            <pc:sldMk cId="3728292282" sldId="362"/>
            <ac:spMk id="12" creationId="{8101E4ED-251B-4EA0-B98F-4AED90A9D257}"/>
          </ac:spMkLst>
        </pc:spChg>
        <pc:spChg chg="add del mod topLvl">
          <ac:chgData name="Changgyun Ma" userId="45de81ea-74a2-4f0b-a039-c7b2e1d7c9b9" providerId="ADAL" clId="{9833F64F-B604-4F27-A92D-9D86A42AF2BF}" dt="2020-11-01T06:50:36.831" v="4778" actId="571"/>
          <ac:spMkLst>
            <pc:docMk/>
            <pc:sldMk cId="3728292282" sldId="362"/>
            <ac:spMk id="17" creationId="{7C145198-0EAD-49A2-9913-91C8E2CFE934}"/>
          </ac:spMkLst>
        </pc:spChg>
        <pc:spChg chg="mod topLvl">
          <ac:chgData name="Changgyun Ma" userId="45de81ea-74a2-4f0b-a039-c7b2e1d7c9b9" providerId="ADAL" clId="{9833F64F-B604-4F27-A92D-9D86A42AF2BF}" dt="2020-11-01T06:58:54.057" v="4834" actId="1076"/>
          <ac:spMkLst>
            <pc:docMk/>
            <pc:sldMk cId="3728292282" sldId="362"/>
            <ac:spMk id="20" creationId="{14F55818-0D10-49CC-B0F3-64A362C8FA36}"/>
          </ac:spMkLst>
        </pc:spChg>
        <pc:spChg chg="mod topLvl">
          <ac:chgData name="Changgyun Ma" userId="45de81ea-74a2-4f0b-a039-c7b2e1d7c9b9" providerId="ADAL" clId="{9833F64F-B604-4F27-A92D-9D86A42AF2BF}" dt="2020-11-01T06:59:06.924" v="4836" actId="465"/>
          <ac:spMkLst>
            <pc:docMk/>
            <pc:sldMk cId="3728292282" sldId="362"/>
            <ac:spMk id="21" creationId="{1C221053-C9D7-4835-82E3-D7A257C06D3C}"/>
          </ac:spMkLst>
        </pc:spChg>
        <pc:spChg chg="mod topLvl">
          <ac:chgData name="Changgyun Ma" userId="45de81ea-74a2-4f0b-a039-c7b2e1d7c9b9" providerId="ADAL" clId="{9833F64F-B604-4F27-A92D-9D86A42AF2BF}" dt="2020-11-01T06:59:06.924" v="4836" actId="465"/>
          <ac:spMkLst>
            <pc:docMk/>
            <pc:sldMk cId="3728292282" sldId="362"/>
            <ac:spMk id="22" creationId="{A0EAFBF5-9857-4F7A-97D4-31614352567C}"/>
          </ac:spMkLst>
        </pc:spChg>
        <pc:spChg chg="mod topLvl">
          <ac:chgData name="Changgyun Ma" userId="45de81ea-74a2-4f0b-a039-c7b2e1d7c9b9" providerId="ADAL" clId="{9833F64F-B604-4F27-A92D-9D86A42AF2BF}" dt="2020-11-01T06:58:47.347" v="4833" actId="165"/>
          <ac:spMkLst>
            <pc:docMk/>
            <pc:sldMk cId="3728292282" sldId="362"/>
            <ac:spMk id="26" creationId="{4CDD05D5-A07C-4CF1-B4DE-B9982E8322C4}"/>
          </ac:spMkLst>
        </pc:spChg>
        <pc:spChg chg="mod topLvl">
          <ac:chgData name="Changgyun Ma" userId="45de81ea-74a2-4f0b-a039-c7b2e1d7c9b9" providerId="ADAL" clId="{9833F64F-B604-4F27-A92D-9D86A42AF2BF}" dt="2020-11-01T06:59:43.990" v="4839" actId="465"/>
          <ac:spMkLst>
            <pc:docMk/>
            <pc:sldMk cId="3728292282" sldId="362"/>
            <ac:spMk id="27" creationId="{F2713146-A58C-46A2-9E78-B69E2E9E06EB}"/>
          </ac:spMkLst>
        </pc:spChg>
        <pc:spChg chg="mod topLvl">
          <ac:chgData name="Changgyun Ma" userId="45de81ea-74a2-4f0b-a039-c7b2e1d7c9b9" providerId="ADAL" clId="{9833F64F-B604-4F27-A92D-9D86A42AF2BF}" dt="2020-11-01T06:59:43.990" v="4839" actId="465"/>
          <ac:spMkLst>
            <pc:docMk/>
            <pc:sldMk cId="3728292282" sldId="362"/>
            <ac:spMk id="29" creationId="{B6EC9FEF-3EFA-4C47-8F1D-E5EB0D45BAF8}"/>
          </ac:spMkLst>
        </pc:spChg>
        <pc:spChg chg="mod topLvl">
          <ac:chgData name="Changgyun Ma" userId="45de81ea-74a2-4f0b-a039-c7b2e1d7c9b9" providerId="ADAL" clId="{9833F64F-B604-4F27-A92D-9D86A42AF2BF}" dt="2020-11-01T06:59:34.655" v="4838" actId="1076"/>
          <ac:spMkLst>
            <pc:docMk/>
            <pc:sldMk cId="3728292282" sldId="362"/>
            <ac:spMk id="30" creationId="{AC8A9F8A-20F2-480B-AFF0-538B392E8995}"/>
          </ac:spMkLst>
        </pc:spChg>
        <pc:spChg chg="add mod topLvl">
          <ac:chgData name="Changgyun Ma" userId="45de81ea-74a2-4f0b-a039-c7b2e1d7c9b9" providerId="ADAL" clId="{9833F64F-B604-4F27-A92D-9D86A42AF2BF}" dt="2020-11-01T06:50:36.831" v="4778" actId="571"/>
          <ac:spMkLst>
            <pc:docMk/>
            <pc:sldMk cId="3728292282" sldId="362"/>
            <ac:spMk id="34" creationId="{AF571841-F35B-4453-A204-8E215D580E14}"/>
          </ac:spMkLst>
        </pc:spChg>
        <pc:spChg chg="add mod">
          <ac:chgData name="Changgyun Ma" userId="45de81ea-74a2-4f0b-a039-c7b2e1d7c9b9" providerId="ADAL" clId="{9833F64F-B604-4F27-A92D-9D86A42AF2BF}" dt="2020-11-01T05:57:37.733" v="4098" actId="571"/>
          <ac:spMkLst>
            <pc:docMk/>
            <pc:sldMk cId="3728292282" sldId="362"/>
            <ac:spMk id="35" creationId="{42F984B7-368B-4A9C-AB9D-E3EC3F373353}"/>
          </ac:spMkLst>
        </pc:spChg>
        <pc:spChg chg="add mod">
          <ac:chgData name="Changgyun Ma" userId="45de81ea-74a2-4f0b-a039-c7b2e1d7c9b9" providerId="ADAL" clId="{9833F64F-B604-4F27-A92D-9D86A42AF2BF}" dt="2020-11-01T07:00:59.856" v="4873" actId="20577"/>
          <ac:spMkLst>
            <pc:docMk/>
            <pc:sldMk cId="3728292282" sldId="362"/>
            <ac:spMk id="36" creationId="{72FF3A8D-ECEB-4BDA-9ED2-0C37961C80FD}"/>
          </ac:spMkLst>
        </pc:spChg>
        <pc:spChg chg="add del mod ord">
          <ac:chgData name="Changgyun Ma" userId="45de81ea-74a2-4f0b-a039-c7b2e1d7c9b9" providerId="ADAL" clId="{9833F64F-B604-4F27-A92D-9D86A42AF2BF}" dt="2020-11-01T06:21:06.116" v="4532" actId="478"/>
          <ac:spMkLst>
            <pc:docMk/>
            <pc:sldMk cId="3728292282" sldId="362"/>
            <ac:spMk id="42" creationId="{1D331C19-B381-4AAB-99FB-204CBBEEB58A}"/>
          </ac:spMkLst>
        </pc:spChg>
        <pc:spChg chg="add del mod">
          <ac:chgData name="Changgyun Ma" userId="45de81ea-74a2-4f0b-a039-c7b2e1d7c9b9" providerId="ADAL" clId="{9833F64F-B604-4F27-A92D-9D86A42AF2BF}" dt="2020-11-01T06:07:49.806" v="4182" actId="22"/>
          <ac:spMkLst>
            <pc:docMk/>
            <pc:sldMk cId="3728292282" sldId="362"/>
            <ac:spMk id="43" creationId="{921E5799-7C3B-4882-991C-CB3F71FAF140}"/>
          </ac:spMkLst>
        </pc:spChg>
        <pc:spChg chg="add mod ord">
          <ac:chgData name="Changgyun Ma" userId="45de81ea-74a2-4f0b-a039-c7b2e1d7c9b9" providerId="ADAL" clId="{9833F64F-B604-4F27-A92D-9D86A42AF2BF}" dt="2020-11-01T06:57:07.213" v="4822" actId="167"/>
          <ac:spMkLst>
            <pc:docMk/>
            <pc:sldMk cId="3728292282" sldId="362"/>
            <ac:spMk id="49" creationId="{534D28EA-B971-4F24-99F1-6A78C645A469}"/>
          </ac:spMkLst>
        </pc:spChg>
        <pc:spChg chg="add mod ord">
          <ac:chgData name="Changgyun Ma" userId="45de81ea-74a2-4f0b-a039-c7b2e1d7c9b9" providerId="ADAL" clId="{9833F64F-B604-4F27-A92D-9D86A42AF2BF}" dt="2020-11-01T06:57:10.274" v="4823" actId="167"/>
          <ac:spMkLst>
            <pc:docMk/>
            <pc:sldMk cId="3728292282" sldId="362"/>
            <ac:spMk id="50" creationId="{D0F23313-47D8-42EA-8A7B-ED66662EC186}"/>
          </ac:spMkLst>
        </pc:spChg>
        <pc:spChg chg="add del mod topLvl">
          <ac:chgData name="Changgyun Ma" userId="45de81ea-74a2-4f0b-a039-c7b2e1d7c9b9" providerId="ADAL" clId="{9833F64F-B604-4F27-A92D-9D86A42AF2BF}" dt="2020-11-01T05:57:15.433" v="4095" actId="478"/>
          <ac:spMkLst>
            <pc:docMk/>
            <pc:sldMk cId="3728292282" sldId="362"/>
            <ac:spMk id="52" creationId="{54578717-3814-4575-A74C-09110350F368}"/>
          </ac:spMkLst>
        </pc:spChg>
        <pc:spChg chg="add mod">
          <ac:chgData name="Changgyun Ma" userId="45de81ea-74a2-4f0b-a039-c7b2e1d7c9b9" providerId="ADAL" clId="{9833F64F-B604-4F27-A92D-9D86A42AF2BF}" dt="2020-11-01T06:44:07.424" v="4654"/>
          <ac:spMkLst>
            <pc:docMk/>
            <pc:sldMk cId="3728292282" sldId="362"/>
            <ac:spMk id="54" creationId="{F4B8E4AE-6FC6-4740-BAAF-E61B58C47BFB}"/>
          </ac:spMkLst>
        </pc:spChg>
        <pc:spChg chg="add mod">
          <ac:chgData name="Changgyun Ma" userId="45de81ea-74a2-4f0b-a039-c7b2e1d7c9b9" providerId="ADAL" clId="{9833F64F-B604-4F27-A92D-9D86A42AF2BF}" dt="2020-11-01T06:44:08.639" v="4657"/>
          <ac:spMkLst>
            <pc:docMk/>
            <pc:sldMk cId="3728292282" sldId="362"/>
            <ac:spMk id="57" creationId="{7BB8A541-A58C-48D3-AE17-6576D488D93A}"/>
          </ac:spMkLst>
        </pc:spChg>
        <pc:spChg chg="mod">
          <ac:chgData name="Changgyun Ma" userId="45de81ea-74a2-4f0b-a039-c7b2e1d7c9b9" providerId="ADAL" clId="{9833F64F-B604-4F27-A92D-9D86A42AF2BF}" dt="2020-11-01T06:44:56.590" v="4686" actId="571"/>
          <ac:spMkLst>
            <pc:docMk/>
            <pc:sldMk cId="3728292282" sldId="362"/>
            <ac:spMk id="66" creationId="{C9CBEF93-4C08-4F19-B359-C04C232987FE}"/>
          </ac:spMkLst>
        </pc:spChg>
        <pc:spChg chg="mod">
          <ac:chgData name="Changgyun Ma" userId="45de81ea-74a2-4f0b-a039-c7b2e1d7c9b9" providerId="ADAL" clId="{9833F64F-B604-4F27-A92D-9D86A42AF2BF}" dt="2020-11-01T06:44:56.590" v="4686" actId="571"/>
          <ac:spMkLst>
            <pc:docMk/>
            <pc:sldMk cId="3728292282" sldId="362"/>
            <ac:spMk id="67" creationId="{420BEDFD-9881-410C-BC31-C4C1D46075E3}"/>
          </ac:spMkLst>
        </pc:spChg>
        <pc:spChg chg="mod">
          <ac:chgData name="Changgyun Ma" userId="45de81ea-74a2-4f0b-a039-c7b2e1d7c9b9" providerId="ADAL" clId="{9833F64F-B604-4F27-A92D-9D86A42AF2BF}" dt="2020-11-01T06:45:02.034" v="4688" actId="571"/>
          <ac:spMkLst>
            <pc:docMk/>
            <pc:sldMk cId="3728292282" sldId="362"/>
            <ac:spMk id="69" creationId="{CA0F6415-8A32-42F3-B79A-5F0A5CA9C85D}"/>
          </ac:spMkLst>
        </pc:spChg>
        <pc:spChg chg="mod">
          <ac:chgData name="Changgyun Ma" userId="45de81ea-74a2-4f0b-a039-c7b2e1d7c9b9" providerId="ADAL" clId="{9833F64F-B604-4F27-A92D-9D86A42AF2BF}" dt="2020-11-01T06:45:02.034" v="4688" actId="571"/>
          <ac:spMkLst>
            <pc:docMk/>
            <pc:sldMk cId="3728292282" sldId="362"/>
            <ac:spMk id="70" creationId="{66C8884E-98CE-47BD-B883-DEB5545FF645}"/>
          </ac:spMkLst>
        </pc:spChg>
        <pc:spChg chg="mod">
          <ac:chgData name="Changgyun Ma" userId="45de81ea-74a2-4f0b-a039-c7b2e1d7c9b9" providerId="ADAL" clId="{9833F64F-B604-4F27-A92D-9D86A42AF2BF}" dt="2020-11-01T06:45:02.034" v="4688" actId="571"/>
          <ac:spMkLst>
            <pc:docMk/>
            <pc:sldMk cId="3728292282" sldId="362"/>
            <ac:spMk id="71" creationId="{65F224D4-C5B8-4632-90F4-73A07CFB5114}"/>
          </ac:spMkLst>
        </pc:spChg>
        <pc:spChg chg="mod">
          <ac:chgData name="Changgyun Ma" userId="45de81ea-74a2-4f0b-a039-c7b2e1d7c9b9" providerId="ADAL" clId="{9833F64F-B604-4F27-A92D-9D86A42AF2BF}" dt="2020-11-01T06:45:02.034" v="4688" actId="571"/>
          <ac:spMkLst>
            <pc:docMk/>
            <pc:sldMk cId="3728292282" sldId="362"/>
            <ac:spMk id="72" creationId="{D6513418-D804-4961-BE2F-1CC7C1D11B15}"/>
          </ac:spMkLst>
        </pc:spChg>
        <pc:spChg chg="mod">
          <ac:chgData name="Changgyun Ma" userId="45de81ea-74a2-4f0b-a039-c7b2e1d7c9b9" providerId="ADAL" clId="{9833F64F-B604-4F27-A92D-9D86A42AF2BF}" dt="2020-11-01T06:45:02.034" v="4688" actId="571"/>
          <ac:spMkLst>
            <pc:docMk/>
            <pc:sldMk cId="3728292282" sldId="362"/>
            <ac:spMk id="73" creationId="{B87FFCFA-4844-4580-8DA4-7163BFEDD7DD}"/>
          </ac:spMkLst>
        </pc:spChg>
        <pc:spChg chg="mod">
          <ac:chgData name="Changgyun Ma" userId="45de81ea-74a2-4f0b-a039-c7b2e1d7c9b9" providerId="ADAL" clId="{9833F64F-B604-4F27-A92D-9D86A42AF2BF}" dt="2020-11-01T06:45:02.034" v="4688" actId="571"/>
          <ac:spMkLst>
            <pc:docMk/>
            <pc:sldMk cId="3728292282" sldId="362"/>
            <ac:spMk id="74" creationId="{EDB8F9A0-E760-4A44-B0AC-F9D251BA10CC}"/>
          </ac:spMkLst>
        </pc:spChg>
        <pc:spChg chg="mod">
          <ac:chgData name="Changgyun Ma" userId="45de81ea-74a2-4f0b-a039-c7b2e1d7c9b9" providerId="ADAL" clId="{9833F64F-B604-4F27-A92D-9D86A42AF2BF}" dt="2020-11-01T06:45:02.034" v="4688" actId="571"/>
          <ac:spMkLst>
            <pc:docMk/>
            <pc:sldMk cId="3728292282" sldId="362"/>
            <ac:spMk id="75" creationId="{CF20244E-30DF-4817-A5E3-20966777FFD1}"/>
          </ac:spMkLst>
        </pc:spChg>
        <pc:spChg chg="mod">
          <ac:chgData name="Changgyun Ma" userId="45de81ea-74a2-4f0b-a039-c7b2e1d7c9b9" providerId="ADAL" clId="{9833F64F-B604-4F27-A92D-9D86A42AF2BF}" dt="2020-11-01T06:45:02.034" v="4688" actId="571"/>
          <ac:spMkLst>
            <pc:docMk/>
            <pc:sldMk cId="3728292282" sldId="362"/>
            <ac:spMk id="76" creationId="{18E80BD2-45EA-4642-BC5B-DD776F221B2C}"/>
          </ac:spMkLst>
        </pc:spChg>
        <pc:spChg chg="mod">
          <ac:chgData name="Changgyun Ma" userId="45de81ea-74a2-4f0b-a039-c7b2e1d7c9b9" providerId="ADAL" clId="{9833F64F-B604-4F27-A92D-9D86A42AF2BF}" dt="2020-11-01T06:45:02.034" v="4688" actId="571"/>
          <ac:spMkLst>
            <pc:docMk/>
            <pc:sldMk cId="3728292282" sldId="362"/>
            <ac:spMk id="78" creationId="{943FEF60-E283-4200-A4B7-10F5AF2A9E65}"/>
          </ac:spMkLst>
        </pc:spChg>
        <pc:spChg chg="mod">
          <ac:chgData name="Changgyun Ma" userId="45de81ea-74a2-4f0b-a039-c7b2e1d7c9b9" providerId="ADAL" clId="{9833F64F-B604-4F27-A92D-9D86A42AF2BF}" dt="2020-11-01T06:45:02.034" v="4688" actId="571"/>
          <ac:spMkLst>
            <pc:docMk/>
            <pc:sldMk cId="3728292282" sldId="362"/>
            <ac:spMk id="79" creationId="{4F7910D8-D703-488E-B78D-6C66F6902BA1}"/>
          </ac:spMkLst>
        </pc:spChg>
        <pc:spChg chg="mod">
          <ac:chgData name="Changgyun Ma" userId="45de81ea-74a2-4f0b-a039-c7b2e1d7c9b9" providerId="ADAL" clId="{9833F64F-B604-4F27-A92D-9D86A42AF2BF}" dt="2020-11-01T06:50:36.831" v="4778" actId="571"/>
          <ac:spMkLst>
            <pc:docMk/>
            <pc:sldMk cId="3728292282" sldId="362"/>
            <ac:spMk id="81" creationId="{5C94578F-29A2-4A42-88E9-01892A86AF1C}"/>
          </ac:spMkLst>
        </pc:spChg>
        <pc:spChg chg="mod">
          <ac:chgData name="Changgyun Ma" userId="45de81ea-74a2-4f0b-a039-c7b2e1d7c9b9" providerId="ADAL" clId="{9833F64F-B604-4F27-A92D-9D86A42AF2BF}" dt="2020-11-01T06:50:36.831" v="4778" actId="571"/>
          <ac:spMkLst>
            <pc:docMk/>
            <pc:sldMk cId="3728292282" sldId="362"/>
            <ac:spMk id="82" creationId="{2B78B75B-1972-42A0-A679-2D0ECD4CA0D4}"/>
          </ac:spMkLst>
        </pc:spChg>
        <pc:spChg chg="add mod">
          <ac:chgData name="Changgyun Ma" userId="45de81ea-74a2-4f0b-a039-c7b2e1d7c9b9" providerId="ADAL" clId="{9833F64F-B604-4F27-A92D-9D86A42AF2BF}" dt="2020-11-01T06:46:04.208" v="4733" actId="571"/>
          <ac:spMkLst>
            <pc:docMk/>
            <pc:sldMk cId="3728292282" sldId="362"/>
            <ac:spMk id="83" creationId="{6055960A-F303-4DB5-968A-1908580B9144}"/>
          </ac:spMkLst>
        </pc:spChg>
        <pc:spChg chg="add mod">
          <ac:chgData name="Changgyun Ma" userId="45de81ea-74a2-4f0b-a039-c7b2e1d7c9b9" providerId="ADAL" clId="{9833F64F-B604-4F27-A92D-9D86A42AF2BF}" dt="2020-11-01T06:50:36.831" v="4778" actId="571"/>
          <ac:spMkLst>
            <pc:docMk/>
            <pc:sldMk cId="3728292282" sldId="362"/>
            <ac:spMk id="85" creationId="{81986A10-3AA8-4F48-B0F0-A6D10264246E}"/>
          </ac:spMkLst>
        </pc:spChg>
        <pc:spChg chg="add mod">
          <ac:chgData name="Changgyun Ma" userId="45de81ea-74a2-4f0b-a039-c7b2e1d7c9b9" providerId="ADAL" clId="{9833F64F-B604-4F27-A92D-9D86A42AF2BF}" dt="2020-11-01T06:50:36.831" v="4778" actId="571"/>
          <ac:spMkLst>
            <pc:docMk/>
            <pc:sldMk cId="3728292282" sldId="362"/>
            <ac:spMk id="86" creationId="{B91B1B24-8F72-4648-9E41-67AE7E9B9E54}"/>
          </ac:spMkLst>
        </pc:spChg>
        <pc:spChg chg="mod ord topLvl">
          <ac:chgData name="Changgyun Ma" userId="45de81ea-74a2-4f0b-a039-c7b2e1d7c9b9" providerId="ADAL" clId="{9833F64F-B604-4F27-A92D-9D86A42AF2BF}" dt="2020-11-01T07:00:31.779" v="4860" actId="14100"/>
          <ac:spMkLst>
            <pc:docMk/>
            <pc:sldMk cId="3728292282" sldId="362"/>
            <ac:spMk id="88" creationId="{962C8C46-1AA1-46AA-B81B-1C97572C503A}"/>
          </ac:spMkLst>
        </pc:spChg>
        <pc:spChg chg="mod ord topLvl">
          <ac:chgData name="Changgyun Ma" userId="45de81ea-74a2-4f0b-a039-c7b2e1d7c9b9" providerId="ADAL" clId="{9833F64F-B604-4F27-A92D-9D86A42AF2BF}" dt="2020-11-01T07:00:33.957" v="4865" actId="20577"/>
          <ac:spMkLst>
            <pc:docMk/>
            <pc:sldMk cId="3728292282" sldId="362"/>
            <ac:spMk id="89" creationId="{AADA7B17-F6FB-4A20-96FC-F2640D9DCB99}"/>
          </ac:spMkLst>
        </pc:spChg>
        <pc:grpChg chg="add del mod topLvl">
          <ac:chgData name="Changgyun Ma" userId="45de81ea-74a2-4f0b-a039-c7b2e1d7c9b9" providerId="ADAL" clId="{9833F64F-B604-4F27-A92D-9D86A42AF2BF}" dt="2020-11-01T05:58:34.181" v="4107" actId="165"/>
          <ac:grpSpMkLst>
            <pc:docMk/>
            <pc:sldMk cId="3728292282" sldId="362"/>
            <ac:grpSpMk id="3" creationId="{68CC2FE3-CDCC-4A06-B07B-AC2ACE01AD6A}"/>
          </ac:grpSpMkLst>
        </pc:grpChg>
        <pc:grpChg chg="add del mod">
          <ac:chgData name="Changgyun Ma" userId="45de81ea-74a2-4f0b-a039-c7b2e1d7c9b9" providerId="ADAL" clId="{9833F64F-B604-4F27-A92D-9D86A42AF2BF}" dt="2020-11-01T05:57:12.749" v="4094" actId="165"/>
          <ac:grpSpMkLst>
            <pc:docMk/>
            <pc:sldMk cId="3728292282" sldId="362"/>
            <ac:grpSpMk id="7" creationId="{DF1B496D-405B-4818-80AB-FF5BA5F97EA1}"/>
          </ac:grpSpMkLst>
        </pc:grpChg>
        <pc:grpChg chg="add del mod topLvl">
          <ac:chgData name="Changgyun Ma" userId="45de81ea-74a2-4f0b-a039-c7b2e1d7c9b9" providerId="ADAL" clId="{9833F64F-B604-4F27-A92D-9D86A42AF2BF}" dt="2020-11-01T05:58:34.181" v="4107" actId="165"/>
          <ac:grpSpMkLst>
            <pc:docMk/>
            <pc:sldMk cId="3728292282" sldId="362"/>
            <ac:grpSpMk id="13" creationId="{4308CBDC-9E42-41F3-850D-5AC4C10E20B0}"/>
          </ac:grpSpMkLst>
        </pc:grpChg>
        <pc:grpChg chg="add del mod">
          <ac:chgData name="Changgyun Ma" userId="45de81ea-74a2-4f0b-a039-c7b2e1d7c9b9" providerId="ADAL" clId="{9833F64F-B604-4F27-A92D-9D86A42AF2BF}" dt="2020-11-01T05:58:18.018" v="4104" actId="165"/>
          <ac:grpSpMkLst>
            <pc:docMk/>
            <pc:sldMk cId="3728292282" sldId="362"/>
            <ac:grpSpMk id="15" creationId="{516B1E3C-E9A6-4A39-9836-CBEF9E5889BD}"/>
          </ac:grpSpMkLst>
        </pc:grpChg>
        <pc:grpChg chg="add del mod ord">
          <ac:chgData name="Changgyun Ma" userId="45de81ea-74a2-4f0b-a039-c7b2e1d7c9b9" providerId="ADAL" clId="{9833F64F-B604-4F27-A92D-9D86A42AF2BF}" dt="2020-11-01T06:58:47.347" v="4833" actId="165"/>
          <ac:grpSpMkLst>
            <pc:docMk/>
            <pc:sldMk cId="3728292282" sldId="362"/>
            <ac:grpSpMk id="18" creationId="{43FF0C15-BEFC-4D37-B288-71A2E292D942}"/>
          </ac:grpSpMkLst>
        </pc:grpChg>
        <pc:grpChg chg="add del mod topLvl">
          <ac:chgData name="Changgyun Ma" userId="45de81ea-74a2-4f0b-a039-c7b2e1d7c9b9" providerId="ADAL" clId="{9833F64F-B604-4F27-A92D-9D86A42AF2BF}" dt="2020-11-01T06:50:40.631" v="4779" actId="165"/>
          <ac:grpSpMkLst>
            <pc:docMk/>
            <pc:sldMk cId="3728292282" sldId="362"/>
            <ac:grpSpMk id="19" creationId="{FCADFB14-D911-4261-97BF-519C714A84D2}"/>
          </ac:grpSpMkLst>
        </pc:grpChg>
        <pc:grpChg chg="add mod">
          <ac:chgData name="Changgyun Ma" userId="45de81ea-74a2-4f0b-a039-c7b2e1d7c9b9" providerId="ADAL" clId="{9833F64F-B604-4F27-A92D-9D86A42AF2BF}" dt="2020-11-01T06:44:56.590" v="4686" actId="571"/>
          <ac:grpSpMkLst>
            <pc:docMk/>
            <pc:sldMk cId="3728292282" sldId="362"/>
            <ac:grpSpMk id="65" creationId="{95663499-9501-4D60-97EA-0D7083928347}"/>
          </ac:grpSpMkLst>
        </pc:grpChg>
        <pc:grpChg chg="add mod">
          <ac:chgData name="Changgyun Ma" userId="45de81ea-74a2-4f0b-a039-c7b2e1d7c9b9" providerId="ADAL" clId="{9833F64F-B604-4F27-A92D-9D86A42AF2BF}" dt="2020-11-01T06:45:02.034" v="4688" actId="571"/>
          <ac:grpSpMkLst>
            <pc:docMk/>
            <pc:sldMk cId="3728292282" sldId="362"/>
            <ac:grpSpMk id="68" creationId="{EDCF1133-A12A-443B-BC22-A71FF7D414F6}"/>
          </ac:grpSpMkLst>
        </pc:grpChg>
        <pc:grpChg chg="add mod">
          <ac:chgData name="Changgyun Ma" userId="45de81ea-74a2-4f0b-a039-c7b2e1d7c9b9" providerId="ADAL" clId="{9833F64F-B604-4F27-A92D-9D86A42AF2BF}" dt="2020-11-01T06:45:02.034" v="4688" actId="571"/>
          <ac:grpSpMkLst>
            <pc:docMk/>
            <pc:sldMk cId="3728292282" sldId="362"/>
            <ac:grpSpMk id="77" creationId="{839ECA72-05BE-4E84-91BA-8A15A4A93D4A}"/>
          </ac:grpSpMkLst>
        </pc:grpChg>
        <pc:grpChg chg="add mod topLvl">
          <ac:chgData name="Changgyun Ma" userId="45de81ea-74a2-4f0b-a039-c7b2e1d7c9b9" providerId="ADAL" clId="{9833F64F-B604-4F27-A92D-9D86A42AF2BF}" dt="2020-11-01T06:50:40.631" v="4779" actId="165"/>
          <ac:grpSpMkLst>
            <pc:docMk/>
            <pc:sldMk cId="3728292282" sldId="362"/>
            <ac:grpSpMk id="80" creationId="{641FBB31-7D0F-4B9A-8429-28CF5EEB5471}"/>
          </ac:grpSpMkLst>
        </pc:grpChg>
        <pc:grpChg chg="add del mod">
          <ac:chgData name="Changgyun Ma" userId="45de81ea-74a2-4f0b-a039-c7b2e1d7c9b9" providerId="ADAL" clId="{9833F64F-B604-4F27-A92D-9D86A42AF2BF}" dt="2020-11-01T06:50:40.631" v="4779" actId="165"/>
          <ac:grpSpMkLst>
            <pc:docMk/>
            <pc:sldMk cId="3728292282" sldId="362"/>
            <ac:grpSpMk id="84" creationId="{2485F8F3-2336-40A3-BDF8-AC91E6C850EC}"/>
          </ac:grpSpMkLst>
        </pc:grpChg>
        <pc:grpChg chg="add del mod">
          <ac:chgData name="Changgyun Ma" userId="45de81ea-74a2-4f0b-a039-c7b2e1d7c9b9" providerId="ADAL" clId="{9833F64F-B604-4F27-A92D-9D86A42AF2BF}" dt="2020-11-01T06:51:21.317" v="4797" actId="165"/>
          <ac:grpSpMkLst>
            <pc:docMk/>
            <pc:sldMk cId="3728292282" sldId="362"/>
            <ac:grpSpMk id="87" creationId="{F49B07D2-FA43-498B-BF83-818AFA969E99}"/>
          </ac:grpSpMkLst>
        </pc:grpChg>
        <pc:cxnChg chg="add del mod">
          <ac:chgData name="Changgyun Ma" userId="45de81ea-74a2-4f0b-a039-c7b2e1d7c9b9" providerId="ADAL" clId="{9833F64F-B604-4F27-A92D-9D86A42AF2BF}" dt="2020-11-01T05:55:23.989" v="4052" actId="478"/>
          <ac:cxnSpMkLst>
            <pc:docMk/>
            <pc:sldMk cId="3728292282" sldId="362"/>
            <ac:cxnSpMk id="14" creationId="{7F27D082-B8C0-4513-932B-21272283DB6F}"/>
          </ac:cxnSpMkLst>
        </pc:cxnChg>
        <pc:cxnChg chg="del mod">
          <ac:chgData name="Changgyun Ma" userId="45de81ea-74a2-4f0b-a039-c7b2e1d7c9b9" providerId="ADAL" clId="{9833F64F-B604-4F27-A92D-9D86A42AF2BF}" dt="2020-11-01T05:55:18.662" v="4051" actId="478"/>
          <ac:cxnSpMkLst>
            <pc:docMk/>
            <pc:sldMk cId="3728292282" sldId="362"/>
            <ac:cxnSpMk id="16" creationId="{F329BF87-C4DA-4C22-BCBB-4E9BBBE3BBF1}"/>
          </ac:cxnSpMkLst>
        </pc:cxnChg>
        <pc:cxnChg chg="add del mod">
          <ac:chgData name="Changgyun Ma" userId="45de81ea-74a2-4f0b-a039-c7b2e1d7c9b9" providerId="ADAL" clId="{9833F64F-B604-4F27-A92D-9D86A42AF2BF}" dt="2020-11-01T06:04:39.847" v="4160" actId="11529"/>
          <ac:cxnSpMkLst>
            <pc:docMk/>
            <pc:sldMk cId="3728292282" sldId="362"/>
            <ac:cxnSpMk id="31" creationId="{AB6EF744-A704-4ADC-8317-8A37BC67B326}"/>
          </ac:cxnSpMkLst>
        </pc:cxnChg>
        <pc:cxnChg chg="add del mod">
          <ac:chgData name="Changgyun Ma" userId="45de81ea-74a2-4f0b-a039-c7b2e1d7c9b9" providerId="ADAL" clId="{9833F64F-B604-4F27-A92D-9D86A42AF2BF}" dt="2020-11-01T02:27:20.695" v="1587" actId="478"/>
          <ac:cxnSpMkLst>
            <pc:docMk/>
            <pc:sldMk cId="3728292282" sldId="362"/>
            <ac:cxnSpMk id="31" creationId="{B142A7EB-2F0F-49E2-B937-63E76000B123}"/>
          </ac:cxnSpMkLst>
        </pc:cxnChg>
        <pc:cxnChg chg="del mod">
          <ac:chgData name="Changgyun Ma" userId="45de81ea-74a2-4f0b-a039-c7b2e1d7c9b9" providerId="ADAL" clId="{9833F64F-B604-4F27-A92D-9D86A42AF2BF}" dt="2020-11-01T05:55:18.662" v="4051" actId="478"/>
          <ac:cxnSpMkLst>
            <pc:docMk/>
            <pc:sldMk cId="3728292282" sldId="362"/>
            <ac:cxnSpMk id="33" creationId="{C3C3B15D-96A1-4206-8208-05984DEC9196}"/>
          </ac:cxnSpMkLst>
        </pc:cxnChg>
        <pc:cxnChg chg="add del mod">
          <ac:chgData name="Changgyun Ma" userId="45de81ea-74a2-4f0b-a039-c7b2e1d7c9b9" providerId="ADAL" clId="{9833F64F-B604-4F27-A92D-9D86A42AF2BF}" dt="2020-11-01T02:27:30.068" v="1592" actId="22"/>
          <ac:cxnSpMkLst>
            <pc:docMk/>
            <pc:sldMk cId="3728292282" sldId="362"/>
            <ac:cxnSpMk id="35" creationId="{61A91709-9429-4E76-B017-767AC2D71FC0}"/>
          </ac:cxnSpMkLst>
        </pc:cxnChg>
        <pc:cxnChg chg="add del mod">
          <ac:chgData name="Changgyun Ma" userId="45de81ea-74a2-4f0b-a039-c7b2e1d7c9b9" providerId="ADAL" clId="{9833F64F-B604-4F27-A92D-9D86A42AF2BF}" dt="2020-11-01T05:55:23.989" v="4052" actId="478"/>
          <ac:cxnSpMkLst>
            <pc:docMk/>
            <pc:sldMk cId="3728292282" sldId="362"/>
            <ac:cxnSpMk id="36" creationId="{D84F39CC-749C-44A1-A6D4-F58DE7B24FA4}"/>
          </ac:cxnSpMkLst>
        </pc:cxnChg>
        <pc:cxnChg chg="add mod">
          <ac:chgData name="Changgyun Ma" userId="45de81ea-74a2-4f0b-a039-c7b2e1d7c9b9" providerId="ADAL" clId="{9833F64F-B604-4F27-A92D-9D86A42AF2BF}" dt="2020-11-01T06:04:38.390" v="4158" actId="571"/>
          <ac:cxnSpMkLst>
            <pc:docMk/>
            <pc:sldMk cId="3728292282" sldId="362"/>
            <ac:cxnSpMk id="41" creationId="{7A7AB85D-281F-4CE8-BB0B-72392B70CB6A}"/>
          </ac:cxnSpMkLst>
        </pc:cxnChg>
        <pc:cxnChg chg="add del mod">
          <ac:chgData name="Changgyun Ma" userId="45de81ea-74a2-4f0b-a039-c7b2e1d7c9b9" providerId="ADAL" clId="{9833F64F-B604-4F27-A92D-9D86A42AF2BF}" dt="2020-11-01T06:24:39.758" v="4549" actId="478"/>
          <ac:cxnSpMkLst>
            <pc:docMk/>
            <pc:sldMk cId="3728292282" sldId="362"/>
            <ac:cxnSpMk id="46" creationId="{057C5736-1B88-49EB-BB47-1EA33F84DF03}"/>
          </ac:cxnSpMkLst>
        </pc:cxnChg>
        <pc:cxnChg chg="add del mod">
          <ac:chgData name="Changgyun Ma" userId="45de81ea-74a2-4f0b-a039-c7b2e1d7c9b9" providerId="ADAL" clId="{9833F64F-B604-4F27-A92D-9D86A42AF2BF}" dt="2020-11-01T06:24:39.758" v="4549" actId="478"/>
          <ac:cxnSpMkLst>
            <pc:docMk/>
            <pc:sldMk cId="3728292282" sldId="362"/>
            <ac:cxnSpMk id="55" creationId="{45280316-4D77-41FA-B5FD-A119A79D861A}"/>
          </ac:cxnSpMkLst>
        </pc:cxnChg>
        <pc:cxnChg chg="add del mod">
          <ac:chgData name="Changgyun Ma" userId="45de81ea-74a2-4f0b-a039-c7b2e1d7c9b9" providerId="ADAL" clId="{9833F64F-B604-4F27-A92D-9D86A42AF2BF}" dt="2020-11-01T06:24:39.758" v="4549" actId="478"/>
          <ac:cxnSpMkLst>
            <pc:docMk/>
            <pc:sldMk cId="3728292282" sldId="362"/>
            <ac:cxnSpMk id="56" creationId="{DAC904B3-BF84-4BC7-BE51-BAAD976C197B}"/>
          </ac:cxnSpMkLst>
        </pc:cxnChg>
        <pc:cxnChg chg="add del mod">
          <ac:chgData name="Changgyun Ma" userId="45de81ea-74a2-4f0b-a039-c7b2e1d7c9b9" providerId="ADAL" clId="{9833F64F-B604-4F27-A92D-9D86A42AF2BF}" dt="2020-11-01T06:24:39.758" v="4549" actId="478"/>
          <ac:cxnSpMkLst>
            <pc:docMk/>
            <pc:sldMk cId="3728292282" sldId="362"/>
            <ac:cxnSpMk id="58" creationId="{547519CD-6BF4-4474-9EEF-7F9C600ADF1D}"/>
          </ac:cxnSpMkLst>
        </pc:cxnChg>
        <pc:cxnChg chg="add del mod">
          <ac:chgData name="Changgyun Ma" userId="45de81ea-74a2-4f0b-a039-c7b2e1d7c9b9" providerId="ADAL" clId="{9833F64F-B604-4F27-A92D-9D86A42AF2BF}" dt="2020-11-01T06:29:56.228" v="4633" actId="478"/>
          <ac:cxnSpMkLst>
            <pc:docMk/>
            <pc:sldMk cId="3728292282" sldId="362"/>
            <ac:cxnSpMk id="59" creationId="{762E3249-9E6F-4647-A066-2250A5AFEC33}"/>
          </ac:cxnSpMkLst>
        </pc:cxnChg>
        <pc:cxnChg chg="add del mod">
          <ac:chgData name="Changgyun Ma" userId="45de81ea-74a2-4f0b-a039-c7b2e1d7c9b9" providerId="ADAL" clId="{9833F64F-B604-4F27-A92D-9D86A42AF2BF}" dt="2020-11-01T06:29:56.228" v="4633" actId="478"/>
          <ac:cxnSpMkLst>
            <pc:docMk/>
            <pc:sldMk cId="3728292282" sldId="362"/>
            <ac:cxnSpMk id="60" creationId="{3C18EE75-FD28-4096-9395-9AF5845F72E8}"/>
          </ac:cxnSpMkLst>
        </pc:cxnChg>
        <pc:cxnChg chg="add del mod">
          <ac:chgData name="Changgyun Ma" userId="45de81ea-74a2-4f0b-a039-c7b2e1d7c9b9" providerId="ADAL" clId="{9833F64F-B604-4F27-A92D-9D86A42AF2BF}" dt="2020-11-01T06:29:56.228" v="4633" actId="478"/>
          <ac:cxnSpMkLst>
            <pc:docMk/>
            <pc:sldMk cId="3728292282" sldId="362"/>
            <ac:cxnSpMk id="61" creationId="{F75CCECE-504C-4283-B134-7E1159144E14}"/>
          </ac:cxnSpMkLst>
        </pc:cxnChg>
        <pc:cxnChg chg="add del mod">
          <ac:chgData name="Changgyun Ma" userId="45de81ea-74a2-4f0b-a039-c7b2e1d7c9b9" providerId="ADAL" clId="{9833F64F-B604-4F27-A92D-9D86A42AF2BF}" dt="2020-11-01T06:29:56.228" v="4633" actId="478"/>
          <ac:cxnSpMkLst>
            <pc:docMk/>
            <pc:sldMk cId="3728292282" sldId="362"/>
            <ac:cxnSpMk id="63" creationId="{649F6722-F99F-4274-8D8E-67CDEC47F0D3}"/>
          </ac:cxnSpMkLst>
        </pc:cxnChg>
      </pc:sldChg>
      <pc:sldChg chg="addSp delSp modSp add mod">
        <pc:chgData name="Changgyun Ma" userId="45de81ea-74a2-4f0b-a039-c7b2e1d7c9b9" providerId="ADAL" clId="{9833F64F-B604-4F27-A92D-9D86A42AF2BF}" dt="2020-11-03T03:52:49.997" v="15138" actId="14100"/>
        <pc:sldMkLst>
          <pc:docMk/>
          <pc:sldMk cId="1432180346" sldId="363"/>
        </pc:sldMkLst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2" creationId="{62BCDC4E-7EDF-4A15-9319-E5B208B1E6C3}"/>
          </ac:spMkLst>
        </pc:spChg>
        <pc:spChg chg="add del mod">
          <ac:chgData name="Changgyun Ma" userId="45de81ea-74a2-4f0b-a039-c7b2e1d7c9b9" providerId="ADAL" clId="{9833F64F-B604-4F27-A92D-9D86A42AF2BF}" dt="2020-11-02T16:55:33.581" v="7565" actId="478"/>
          <ac:spMkLst>
            <pc:docMk/>
            <pc:sldMk cId="1432180346" sldId="363"/>
            <ac:spMk id="2" creationId="{7DC9CE64-D1D0-444D-A5F0-368DA11B531B}"/>
          </ac:spMkLst>
        </pc:spChg>
        <pc:spChg chg="add mod">
          <ac:chgData name="Changgyun Ma" userId="45de81ea-74a2-4f0b-a039-c7b2e1d7c9b9" providerId="ADAL" clId="{9833F64F-B604-4F27-A92D-9D86A42AF2BF}" dt="2020-11-02T17:33:18.203" v="8286" actId="14100"/>
          <ac:spMkLst>
            <pc:docMk/>
            <pc:sldMk cId="1432180346" sldId="363"/>
            <ac:spMk id="3" creationId="{C32B0CB8-7166-41E1-9282-72BB5C600414}"/>
          </ac:spMkLst>
        </pc:spChg>
        <pc:spChg chg="mod">
          <ac:chgData name="Changgyun Ma" userId="45de81ea-74a2-4f0b-a039-c7b2e1d7c9b9" providerId="ADAL" clId="{9833F64F-B604-4F27-A92D-9D86A42AF2BF}" dt="2020-11-01T05:22:15.163" v="2118"/>
          <ac:spMkLst>
            <pc:docMk/>
            <pc:sldMk cId="1432180346" sldId="363"/>
            <ac:spMk id="5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1-02T17:21:15.528" v="8110" actId="1076"/>
          <ac:spMkLst>
            <pc:docMk/>
            <pc:sldMk cId="1432180346" sldId="363"/>
            <ac:spMk id="6" creationId="{00000000-0000-0000-0000-000000000000}"/>
          </ac:spMkLst>
        </pc:spChg>
        <pc:spChg chg="add del mod">
          <ac:chgData name="Changgyun Ma" userId="45de81ea-74a2-4f0b-a039-c7b2e1d7c9b9" providerId="ADAL" clId="{9833F64F-B604-4F27-A92D-9D86A42AF2BF}" dt="2020-11-02T17:31:22.132" v="8260" actId="478"/>
          <ac:spMkLst>
            <pc:docMk/>
            <pc:sldMk cId="1432180346" sldId="363"/>
            <ac:spMk id="7" creationId="{95BF9ACB-8897-48FC-9833-C8CF02F73908}"/>
          </ac:spMkLst>
        </pc:spChg>
        <pc:spChg chg="mod">
          <ac:chgData name="Changgyun Ma" userId="45de81ea-74a2-4f0b-a039-c7b2e1d7c9b9" providerId="ADAL" clId="{9833F64F-B604-4F27-A92D-9D86A42AF2BF}" dt="2020-11-03T03:52:49.997" v="15138" actId="14100"/>
          <ac:spMkLst>
            <pc:docMk/>
            <pc:sldMk cId="1432180346" sldId="363"/>
            <ac:spMk id="9" creationId="{950A14DB-49E6-4D30-955F-C889ACBB9F49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11" creationId="{8587AD18-544C-49C9-BD73-5366C7925665}"/>
          </ac:spMkLst>
        </pc:spChg>
        <pc:spChg chg="add del mod">
          <ac:chgData name="Changgyun Ma" userId="45de81ea-74a2-4f0b-a039-c7b2e1d7c9b9" providerId="ADAL" clId="{9833F64F-B604-4F27-A92D-9D86A42AF2BF}" dt="2020-11-02T16:55:33.581" v="7565" actId="478"/>
          <ac:spMkLst>
            <pc:docMk/>
            <pc:sldMk cId="1432180346" sldId="363"/>
            <ac:spMk id="11" creationId="{91BF978E-AF8E-4FE4-88EB-F0C98ED731B2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12" creationId="{8101E4ED-251B-4EA0-B98F-4AED90A9D257}"/>
          </ac:spMkLst>
        </pc:spChg>
        <pc:spChg chg="add del mod">
          <ac:chgData name="Changgyun Ma" userId="45de81ea-74a2-4f0b-a039-c7b2e1d7c9b9" providerId="ADAL" clId="{9833F64F-B604-4F27-A92D-9D86A42AF2BF}" dt="2020-11-02T16:55:33.581" v="7565" actId="478"/>
          <ac:spMkLst>
            <pc:docMk/>
            <pc:sldMk cId="1432180346" sldId="363"/>
            <ac:spMk id="12" creationId="{A3BBBD9B-4771-4183-86E7-24A21DDAB9B1}"/>
          </ac:spMkLst>
        </pc:spChg>
        <pc:spChg chg="add del">
          <ac:chgData name="Changgyun Ma" userId="45de81ea-74a2-4f0b-a039-c7b2e1d7c9b9" providerId="ADAL" clId="{9833F64F-B604-4F27-A92D-9D86A42AF2BF}" dt="2020-11-01T05:35:57.691" v="2702" actId="22"/>
          <ac:spMkLst>
            <pc:docMk/>
            <pc:sldMk cId="1432180346" sldId="363"/>
            <ac:spMk id="13" creationId="{E646BA35-687B-4E34-88FB-4A2AAC22AE1D}"/>
          </ac:spMkLst>
        </pc:spChg>
        <pc:spChg chg="add mod">
          <ac:chgData name="Changgyun Ma" userId="45de81ea-74a2-4f0b-a039-c7b2e1d7c9b9" providerId="ADAL" clId="{9833F64F-B604-4F27-A92D-9D86A42AF2BF}" dt="2020-11-02T17:29:30.486" v="8224" actId="1076"/>
          <ac:spMkLst>
            <pc:docMk/>
            <pc:sldMk cId="1432180346" sldId="363"/>
            <ac:spMk id="14" creationId="{50936C2C-CC62-4F1C-BCCE-6DCF8BF9A5BE}"/>
          </ac:spMkLst>
        </pc:spChg>
        <pc:spChg chg="add del">
          <ac:chgData name="Changgyun Ma" userId="45de81ea-74a2-4f0b-a039-c7b2e1d7c9b9" providerId="ADAL" clId="{9833F64F-B604-4F27-A92D-9D86A42AF2BF}" dt="2020-11-01T05:35:57.691" v="2702" actId="22"/>
          <ac:spMkLst>
            <pc:docMk/>
            <pc:sldMk cId="1432180346" sldId="363"/>
            <ac:spMk id="15" creationId="{60B2C8A5-353A-41FF-BC46-6D1445E0154F}"/>
          </ac:spMkLst>
        </pc:spChg>
        <pc:spChg chg="add mod">
          <ac:chgData name="Changgyun Ma" userId="45de81ea-74a2-4f0b-a039-c7b2e1d7c9b9" providerId="ADAL" clId="{9833F64F-B604-4F27-A92D-9D86A42AF2BF}" dt="2020-11-02T17:30:56.521" v="8244" actId="255"/>
          <ac:spMkLst>
            <pc:docMk/>
            <pc:sldMk cId="1432180346" sldId="363"/>
            <ac:spMk id="16" creationId="{7AFE19DD-DF31-4512-A759-A2B1C3D8EB49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17" creationId="{7C145198-0EAD-49A2-9913-91C8E2CFE934}"/>
          </ac:spMkLst>
        </pc:spChg>
        <pc:spChg chg="add del">
          <ac:chgData name="Changgyun Ma" userId="45de81ea-74a2-4f0b-a039-c7b2e1d7c9b9" providerId="ADAL" clId="{9833F64F-B604-4F27-A92D-9D86A42AF2BF}" dt="2020-11-01T05:36:10.473" v="2722" actId="22"/>
          <ac:spMkLst>
            <pc:docMk/>
            <pc:sldMk cId="1432180346" sldId="363"/>
            <ac:spMk id="18" creationId="{216C4C4A-97DC-4964-925B-16C112AED102}"/>
          </ac:spMkLst>
        </pc:spChg>
        <pc:spChg chg="add mod">
          <ac:chgData name="Changgyun Ma" userId="45de81ea-74a2-4f0b-a039-c7b2e1d7c9b9" providerId="ADAL" clId="{9833F64F-B604-4F27-A92D-9D86A42AF2BF}" dt="2020-11-02T17:34:30.888" v="8299" actId="1076"/>
          <ac:spMkLst>
            <pc:docMk/>
            <pc:sldMk cId="1432180346" sldId="363"/>
            <ac:spMk id="18" creationId="{3DF9D7F2-A352-4FD9-9DA5-EE8164876245}"/>
          </ac:spMkLst>
        </pc:spChg>
        <pc:spChg chg="add del">
          <ac:chgData name="Changgyun Ma" userId="45de81ea-74a2-4f0b-a039-c7b2e1d7c9b9" providerId="ADAL" clId="{9833F64F-B604-4F27-A92D-9D86A42AF2BF}" dt="2020-11-01T05:36:10.473" v="2722" actId="22"/>
          <ac:spMkLst>
            <pc:docMk/>
            <pc:sldMk cId="1432180346" sldId="363"/>
            <ac:spMk id="19" creationId="{7F715430-6343-4F14-B925-47C92674AEB5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20" creationId="{14F55818-0D10-49CC-B0F3-64A362C8FA36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21" creationId="{1C221053-C9D7-4835-82E3-D7A257C06D3C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22" creationId="{A0EAFBF5-9857-4F7A-97D4-31614352567C}"/>
          </ac:spMkLst>
        </pc:spChg>
        <pc:spChg chg="add del mod">
          <ac:chgData name="Changgyun Ma" userId="45de81ea-74a2-4f0b-a039-c7b2e1d7c9b9" providerId="ADAL" clId="{9833F64F-B604-4F27-A92D-9D86A42AF2BF}" dt="2020-11-02T16:55:33.581" v="7565" actId="478"/>
          <ac:spMkLst>
            <pc:docMk/>
            <pc:sldMk cId="1432180346" sldId="363"/>
            <ac:spMk id="25" creationId="{514F84BA-DA52-4294-A333-ACDC9D5CF313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26" creationId="{4CDD05D5-A07C-4CF1-B4DE-B9982E8322C4}"/>
          </ac:spMkLst>
        </pc:spChg>
        <pc:spChg chg="add mod">
          <ac:chgData name="Changgyun Ma" userId="45de81ea-74a2-4f0b-a039-c7b2e1d7c9b9" providerId="ADAL" clId="{9833F64F-B604-4F27-A92D-9D86A42AF2BF}" dt="2020-11-02T16:51:58.240" v="7443" actId="571"/>
          <ac:spMkLst>
            <pc:docMk/>
            <pc:sldMk cId="1432180346" sldId="363"/>
            <ac:spMk id="26" creationId="{A8B2F9E9-A0F4-410D-BB35-5A268EB16348}"/>
          </ac:spMkLst>
        </pc:spChg>
        <pc:spChg chg="add mod">
          <ac:chgData name="Changgyun Ma" userId="45de81ea-74a2-4f0b-a039-c7b2e1d7c9b9" providerId="ADAL" clId="{9833F64F-B604-4F27-A92D-9D86A42AF2BF}" dt="2020-11-02T16:51:58.240" v="7443" actId="571"/>
          <ac:spMkLst>
            <pc:docMk/>
            <pc:sldMk cId="1432180346" sldId="363"/>
            <ac:spMk id="27" creationId="{693F10DA-672B-433B-B7D8-2703325BF72B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27" creationId="{F2713146-A58C-46A2-9E78-B69E2E9E06EB}"/>
          </ac:spMkLst>
        </pc:spChg>
        <pc:spChg chg="mod">
          <ac:chgData name="Changgyun Ma" userId="45de81ea-74a2-4f0b-a039-c7b2e1d7c9b9" providerId="ADAL" clId="{9833F64F-B604-4F27-A92D-9D86A42AF2BF}" dt="2020-11-03T03:08:45.710" v="14488" actId="20577"/>
          <ac:spMkLst>
            <pc:docMk/>
            <pc:sldMk cId="1432180346" sldId="363"/>
            <ac:spMk id="28" creationId="{7F35CD49-CF00-4F69-867A-5858BDC907B0}"/>
          </ac:spMkLst>
        </pc:spChg>
        <pc:spChg chg="add mod">
          <ac:chgData name="Changgyun Ma" userId="45de81ea-74a2-4f0b-a039-c7b2e1d7c9b9" providerId="ADAL" clId="{9833F64F-B604-4F27-A92D-9D86A42AF2BF}" dt="2020-11-02T16:51:58.240" v="7443" actId="571"/>
          <ac:spMkLst>
            <pc:docMk/>
            <pc:sldMk cId="1432180346" sldId="363"/>
            <ac:spMk id="29" creationId="{A0CE078E-8459-454F-A268-860DA5254D4F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29" creationId="{B6EC9FEF-3EFA-4C47-8F1D-E5EB0D45BAF8}"/>
          </ac:spMkLst>
        </pc:spChg>
        <pc:spChg chg="add mod">
          <ac:chgData name="Changgyun Ma" userId="45de81ea-74a2-4f0b-a039-c7b2e1d7c9b9" providerId="ADAL" clId="{9833F64F-B604-4F27-A92D-9D86A42AF2BF}" dt="2020-11-02T16:51:58.240" v="7443" actId="571"/>
          <ac:spMkLst>
            <pc:docMk/>
            <pc:sldMk cId="1432180346" sldId="363"/>
            <ac:spMk id="30" creationId="{6E60771E-5AAF-4493-9075-E56C9D5027D1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30" creationId="{AC8A9F8A-20F2-480B-AFF0-538B392E8995}"/>
          </ac:spMkLst>
        </pc:spChg>
        <pc:spChg chg="add mod">
          <ac:chgData name="Changgyun Ma" userId="45de81ea-74a2-4f0b-a039-c7b2e1d7c9b9" providerId="ADAL" clId="{9833F64F-B604-4F27-A92D-9D86A42AF2BF}" dt="2020-11-02T16:51:58.240" v="7443" actId="571"/>
          <ac:spMkLst>
            <pc:docMk/>
            <pc:sldMk cId="1432180346" sldId="363"/>
            <ac:spMk id="31" creationId="{86444CDA-21B9-43EE-B2D9-1497949324FD}"/>
          </ac:spMkLst>
        </pc:spChg>
        <pc:spChg chg="mod">
          <ac:chgData name="Changgyun Ma" userId="45de81ea-74a2-4f0b-a039-c7b2e1d7c9b9" providerId="ADAL" clId="{9833F64F-B604-4F27-A92D-9D86A42AF2BF}" dt="2020-11-01T05:23:35.316" v="2167" actId="113"/>
          <ac:spMkLst>
            <pc:docMk/>
            <pc:sldMk cId="1432180346" sldId="363"/>
            <ac:spMk id="32" creationId="{A38AF4AA-769B-4E98-BB56-8C9A7FA9E748}"/>
          </ac:spMkLst>
        </pc:spChg>
        <pc:spChg chg="add mod">
          <ac:chgData name="Changgyun Ma" userId="45de81ea-74a2-4f0b-a039-c7b2e1d7c9b9" providerId="ADAL" clId="{9833F64F-B604-4F27-A92D-9D86A42AF2BF}" dt="2020-11-02T16:51:58.240" v="7443" actId="571"/>
          <ac:spMkLst>
            <pc:docMk/>
            <pc:sldMk cId="1432180346" sldId="363"/>
            <ac:spMk id="33" creationId="{4744A6B3-997D-4A44-842C-CF0D66A916CF}"/>
          </ac:spMkLst>
        </pc:spChg>
        <pc:spChg chg="add mod">
          <ac:chgData name="Changgyun Ma" userId="45de81ea-74a2-4f0b-a039-c7b2e1d7c9b9" providerId="ADAL" clId="{9833F64F-B604-4F27-A92D-9D86A42AF2BF}" dt="2020-11-02T16:51:58.240" v="7443" actId="571"/>
          <ac:spMkLst>
            <pc:docMk/>
            <pc:sldMk cId="1432180346" sldId="363"/>
            <ac:spMk id="34" creationId="{89599FD5-ADE5-4CBB-9797-8394D55A838F}"/>
          </ac:spMkLst>
        </pc:spChg>
        <pc:spChg chg="add del mod">
          <ac:chgData name="Changgyun Ma" userId="45de81ea-74a2-4f0b-a039-c7b2e1d7c9b9" providerId="ADAL" clId="{9833F64F-B604-4F27-A92D-9D86A42AF2BF}" dt="2020-11-02T16:55:33.581" v="7565" actId="478"/>
          <ac:spMkLst>
            <pc:docMk/>
            <pc:sldMk cId="1432180346" sldId="363"/>
            <ac:spMk id="35" creationId="{21458C7A-5FD4-475A-ADD7-9A7A10C70EDF}"/>
          </ac:spMkLst>
        </pc:spChg>
        <pc:spChg chg="add del mod">
          <ac:chgData name="Changgyun Ma" userId="45de81ea-74a2-4f0b-a039-c7b2e1d7c9b9" providerId="ADAL" clId="{9833F64F-B604-4F27-A92D-9D86A42AF2BF}" dt="2020-11-02T16:55:33.581" v="7565" actId="478"/>
          <ac:spMkLst>
            <pc:docMk/>
            <pc:sldMk cId="1432180346" sldId="363"/>
            <ac:spMk id="36" creationId="{CA66B0FD-34FF-4C81-9F0D-6ADA4842D582}"/>
          </ac:spMkLst>
        </pc:spChg>
        <pc:spChg chg="add del mod">
          <ac:chgData name="Changgyun Ma" userId="45de81ea-74a2-4f0b-a039-c7b2e1d7c9b9" providerId="ADAL" clId="{9833F64F-B604-4F27-A92D-9D86A42AF2BF}" dt="2020-11-02T16:55:33.581" v="7565" actId="478"/>
          <ac:spMkLst>
            <pc:docMk/>
            <pc:sldMk cId="1432180346" sldId="363"/>
            <ac:spMk id="37" creationId="{42D59379-0F4D-494B-A418-14F72C594F13}"/>
          </ac:spMkLst>
        </pc:spChg>
        <pc:spChg chg="add del mod">
          <ac:chgData name="Changgyun Ma" userId="45de81ea-74a2-4f0b-a039-c7b2e1d7c9b9" providerId="ADAL" clId="{9833F64F-B604-4F27-A92D-9D86A42AF2BF}" dt="2020-11-02T16:55:33.581" v="7565" actId="478"/>
          <ac:spMkLst>
            <pc:docMk/>
            <pc:sldMk cId="1432180346" sldId="363"/>
            <ac:spMk id="38" creationId="{9DF656D3-A870-4A66-B709-1610ED33C7BA}"/>
          </ac:spMkLst>
        </pc:spChg>
        <pc:spChg chg="add del mod">
          <ac:chgData name="Changgyun Ma" userId="45de81ea-74a2-4f0b-a039-c7b2e1d7c9b9" providerId="ADAL" clId="{9833F64F-B604-4F27-A92D-9D86A42AF2BF}" dt="2020-11-02T16:55:33.581" v="7565" actId="478"/>
          <ac:spMkLst>
            <pc:docMk/>
            <pc:sldMk cId="1432180346" sldId="363"/>
            <ac:spMk id="39" creationId="{A0E895BE-BAB5-4ADD-8D98-2C1C1E1A1CED}"/>
          </ac:spMkLst>
        </pc:spChg>
        <pc:spChg chg="add del mod">
          <ac:chgData name="Changgyun Ma" userId="45de81ea-74a2-4f0b-a039-c7b2e1d7c9b9" providerId="ADAL" clId="{9833F64F-B604-4F27-A92D-9D86A42AF2BF}" dt="2020-11-02T16:53:27.878" v="7529" actId="478"/>
          <ac:spMkLst>
            <pc:docMk/>
            <pc:sldMk cId="1432180346" sldId="363"/>
            <ac:spMk id="40" creationId="{71EE1B1E-6B19-452B-A878-409FF5AE397F}"/>
          </ac:spMkLst>
        </pc:spChg>
        <pc:spChg chg="add del mod">
          <ac:chgData name="Changgyun Ma" userId="45de81ea-74a2-4f0b-a039-c7b2e1d7c9b9" providerId="ADAL" clId="{9833F64F-B604-4F27-A92D-9D86A42AF2BF}" dt="2020-11-02T16:55:33.581" v="7565" actId="478"/>
          <ac:spMkLst>
            <pc:docMk/>
            <pc:sldMk cId="1432180346" sldId="363"/>
            <ac:spMk id="41" creationId="{E57B8E82-587B-4025-831A-D03BB5B1D9AE}"/>
          </ac:spMkLst>
        </pc:spChg>
        <pc:spChg chg="add del mod">
          <ac:chgData name="Changgyun Ma" userId="45de81ea-74a2-4f0b-a039-c7b2e1d7c9b9" providerId="ADAL" clId="{9833F64F-B604-4F27-A92D-9D86A42AF2BF}" dt="2020-11-02T16:52:10.770" v="7448" actId="478"/>
          <ac:spMkLst>
            <pc:docMk/>
            <pc:sldMk cId="1432180346" sldId="363"/>
            <ac:spMk id="43" creationId="{6FD18977-4083-4574-AFA8-72EA7E6BD08B}"/>
          </ac:spMkLst>
        </pc:spChg>
        <pc:spChg chg="add del mod">
          <ac:chgData name="Changgyun Ma" userId="45de81ea-74a2-4f0b-a039-c7b2e1d7c9b9" providerId="ADAL" clId="{9833F64F-B604-4F27-A92D-9D86A42AF2BF}" dt="2020-11-02T16:52:10.770" v="7448" actId="478"/>
          <ac:spMkLst>
            <pc:docMk/>
            <pc:sldMk cId="1432180346" sldId="363"/>
            <ac:spMk id="45" creationId="{571F5070-8196-4DEF-B15D-95CE82E5C5C1}"/>
          </ac:spMkLst>
        </pc:spChg>
        <pc:spChg chg="add del mod">
          <ac:chgData name="Changgyun Ma" userId="45de81ea-74a2-4f0b-a039-c7b2e1d7c9b9" providerId="ADAL" clId="{9833F64F-B604-4F27-A92D-9D86A42AF2BF}" dt="2020-11-02T16:58:31.619" v="7585" actId="478"/>
          <ac:spMkLst>
            <pc:docMk/>
            <pc:sldMk cId="1432180346" sldId="363"/>
            <ac:spMk id="46" creationId="{320B58B4-9A68-4F1F-B940-25486C02BF07}"/>
          </ac:spMkLst>
        </pc:spChg>
        <pc:spChg chg="add del mod">
          <ac:chgData name="Changgyun Ma" userId="45de81ea-74a2-4f0b-a039-c7b2e1d7c9b9" providerId="ADAL" clId="{9833F64F-B604-4F27-A92D-9D86A42AF2BF}" dt="2020-11-02T16:58:31.619" v="7585" actId="478"/>
          <ac:spMkLst>
            <pc:docMk/>
            <pc:sldMk cId="1432180346" sldId="363"/>
            <ac:spMk id="47" creationId="{6DF19B69-B51F-4F03-B9AA-AD907C9C5D59}"/>
          </ac:spMkLst>
        </pc:spChg>
        <pc:spChg chg="add del mod">
          <ac:chgData name="Changgyun Ma" userId="45de81ea-74a2-4f0b-a039-c7b2e1d7c9b9" providerId="ADAL" clId="{9833F64F-B604-4F27-A92D-9D86A42AF2BF}" dt="2020-11-02T16:58:31.619" v="7585" actId="478"/>
          <ac:spMkLst>
            <pc:docMk/>
            <pc:sldMk cId="1432180346" sldId="363"/>
            <ac:spMk id="48" creationId="{7FD4A788-525E-42F3-9260-A622C646E6B8}"/>
          </ac:spMkLst>
        </pc:spChg>
        <pc:spChg chg="add del mod">
          <ac:chgData name="Changgyun Ma" userId="45de81ea-74a2-4f0b-a039-c7b2e1d7c9b9" providerId="ADAL" clId="{9833F64F-B604-4F27-A92D-9D86A42AF2BF}" dt="2020-11-02T16:52:10.770" v="7448" actId="478"/>
          <ac:spMkLst>
            <pc:docMk/>
            <pc:sldMk cId="1432180346" sldId="363"/>
            <ac:spMk id="50" creationId="{0A3FE07C-2342-40C4-B73A-6E48F8709028}"/>
          </ac:spMkLst>
        </pc:spChg>
        <pc:spChg chg="add mod">
          <ac:chgData name="Changgyun Ma" userId="45de81ea-74a2-4f0b-a039-c7b2e1d7c9b9" providerId="ADAL" clId="{9833F64F-B604-4F27-A92D-9D86A42AF2BF}" dt="2020-11-02T17:35:25.512" v="8303" actId="20577"/>
          <ac:spMkLst>
            <pc:docMk/>
            <pc:sldMk cId="1432180346" sldId="363"/>
            <ac:spMk id="51" creationId="{643AAE42-5A4C-4D94-81CC-572ED522EB38}"/>
          </ac:spMkLst>
        </pc:spChg>
        <pc:spChg chg="add del mod">
          <ac:chgData name="Changgyun Ma" userId="45de81ea-74a2-4f0b-a039-c7b2e1d7c9b9" providerId="ADAL" clId="{9833F64F-B604-4F27-A92D-9D86A42AF2BF}" dt="2020-11-02T17:31:20.098" v="8259" actId="478"/>
          <ac:spMkLst>
            <pc:docMk/>
            <pc:sldMk cId="1432180346" sldId="363"/>
            <ac:spMk id="52" creationId="{01A6E691-3D2D-4A96-AD17-716CEA194B53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52" creationId="{54578717-3814-4575-A74C-09110350F368}"/>
          </ac:spMkLst>
        </pc:spChg>
        <pc:spChg chg="add mod">
          <ac:chgData name="Changgyun Ma" userId="45de81ea-74a2-4f0b-a039-c7b2e1d7c9b9" providerId="ADAL" clId="{9833F64F-B604-4F27-A92D-9D86A42AF2BF}" dt="2020-11-02T17:35:42.850" v="8367" actId="1076"/>
          <ac:spMkLst>
            <pc:docMk/>
            <pc:sldMk cId="1432180346" sldId="363"/>
            <ac:spMk id="53" creationId="{4288283A-B1F2-4ECD-99B9-7EC47113BD98}"/>
          </ac:spMkLst>
        </pc:spChg>
        <pc:spChg chg="add del mod">
          <ac:chgData name="Changgyun Ma" userId="45de81ea-74a2-4f0b-a039-c7b2e1d7c9b9" providerId="ADAL" clId="{9833F64F-B604-4F27-A92D-9D86A42AF2BF}" dt="2020-11-02T17:33:41.246" v="8289" actId="478"/>
          <ac:spMkLst>
            <pc:docMk/>
            <pc:sldMk cId="1432180346" sldId="363"/>
            <ac:spMk id="54" creationId="{D563724C-F74F-44C2-91B9-375166561C58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54" creationId="{F4B8E4AE-6FC6-4740-BAAF-E61B58C47BFB}"/>
          </ac:spMkLst>
        </pc:spChg>
        <pc:spChg chg="add mod">
          <ac:chgData name="Changgyun Ma" userId="45de81ea-74a2-4f0b-a039-c7b2e1d7c9b9" providerId="ADAL" clId="{9833F64F-B604-4F27-A92D-9D86A42AF2BF}" dt="2020-11-02T17:35:37.190" v="8366" actId="1037"/>
          <ac:spMkLst>
            <pc:docMk/>
            <pc:sldMk cId="1432180346" sldId="363"/>
            <ac:spMk id="55" creationId="{E6285C64-019B-4EB7-9CAC-1CC13BFF2B90}"/>
          </ac:spMkLst>
        </pc:spChg>
        <pc:spChg chg="add del mod">
          <ac:chgData name="Changgyun Ma" userId="45de81ea-74a2-4f0b-a039-c7b2e1d7c9b9" providerId="ADAL" clId="{9833F64F-B604-4F27-A92D-9D86A42AF2BF}" dt="2020-11-02T17:21:04.021" v="8107" actId="478"/>
          <ac:spMkLst>
            <pc:docMk/>
            <pc:sldMk cId="1432180346" sldId="363"/>
            <ac:spMk id="56" creationId="{9430B0A0-1FF3-43F1-977E-242730D19F97}"/>
          </ac:spMkLst>
        </pc:spChg>
        <pc:spChg chg="del">
          <ac:chgData name="Changgyun Ma" userId="45de81ea-74a2-4f0b-a039-c7b2e1d7c9b9" providerId="ADAL" clId="{9833F64F-B604-4F27-A92D-9D86A42AF2BF}" dt="2020-11-01T05:22:34.272" v="2120" actId="478"/>
          <ac:spMkLst>
            <pc:docMk/>
            <pc:sldMk cId="1432180346" sldId="363"/>
            <ac:spMk id="57" creationId="{7BB8A541-A58C-48D3-AE17-6576D488D93A}"/>
          </ac:spMkLst>
        </pc:spChg>
        <pc:spChg chg="add del mod">
          <ac:chgData name="Changgyun Ma" userId="45de81ea-74a2-4f0b-a039-c7b2e1d7c9b9" providerId="ADAL" clId="{9833F64F-B604-4F27-A92D-9D86A42AF2BF}" dt="2020-11-02T17:21:04.021" v="8107" actId="478"/>
          <ac:spMkLst>
            <pc:docMk/>
            <pc:sldMk cId="1432180346" sldId="363"/>
            <ac:spMk id="57" creationId="{B2CED634-415A-4419-A5CC-BF66A1667F21}"/>
          </ac:spMkLst>
        </pc:spChg>
        <pc:spChg chg="add mod">
          <ac:chgData name="Changgyun Ma" userId="45de81ea-74a2-4f0b-a039-c7b2e1d7c9b9" providerId="ADAL" clId="{9833F64F-B604-4F27-A92D-9D86A42AF2BF}" dt="2020-11-02T17:33:47.584" v="8291" actId="571"/>
          <ac:spMkLst>
            <pc:docMk/>
            <pc:sldMk cId="1432180346" sldId="363"/>
            <ac:spMk id="64" creationId="{2B065DDB-F53F-4922-A17B-EF010931C355}"/>
          </ac:spMkLst>
        </pc:spChg>
        <pc:spChg chg="add mod">
          <ac:chgData name="Changgyun Ma" userId="45de81ea-74a2-4f0b-a039-c7b2e1d7c9b9" providerId="ADAL" clId="{9833F64F-B604-4F27-A92D-9D86A42AF2BF}" dt="2020-11-02T17:35:37.190" v="8366" actId="1037"/>
          <ac:spMkLst>
            <pc:docMk/>
            <pc:sldMk cId="1432180346" sldId="363"/>
            <ac:spMk id="65" creationId="{9B1AB366-A19C-4FDC-8D05-F86665C075BB}"/>
          </ac:spMkLst>
        </pc:spChg>
        <pc:picChg chg="add mod">
          <ac:chgData name="Changgyun Ma" userId="45de81ea-74a2-4f0b-a039-c7b2e1d7c9b9" providerId="ADAL" clId="{9833F64F-B604-4F27-A92D-9D86A42AF2BF}" dt="2020-11-02T17:34:22.028" v="8298" actId="14100"/>
          <ac:picMkLst>
            <pc:docMk/>
            <pc:sldMk cId="1432180346" sldId="363"/>
            <ac:picMk id="13" creationId="{4A51D5C0-24D0-4CF8-A95D-E4387FFE0BEC}"/>
          </ac:picMkLst>
        </pc:picChg>
        <pc:picChg chg="add">
          <ac:chgData name="Changgyun Ma" userId="45de81ea-74a2-4f0b-a039-c7b2e1d7c9b9" providerId="ADAL" clId="{9833F64F-B604-4F27-A92D-9D86A42AF2BF}" dt="2020-11-02T17:30:12.822" v="8225" actId="22"/>
          <ac:picMkLst>
            <pc:docMk/>
            <pc:sldMk cId="1432180346" sldId="363"/>
            <ac:picMk id="15" creationId="{7002BC84-FF99-4D44-BE17-947C39522807}"/>
          </ac:picMkLst>
        </pc:picChg>
        <pc:picChg chg="add mod">
          <ac:chgData name="Changgyun Ma" userId="45de81ea-74a2-4f0b-a039-c7b2e1d7c9b9" providerId="ADAL" clId="{9833F64F-B604-4F27-A92D-9D86A42AF2BF}" dt="2020-11-02T17:34:30.888" v="8299" actId="1076"/>
          <ac:picMkLst>
            <pc:docMk/>
            <pc:sldMk cId="1432180346" sldId="363"/>
            <ac:picMk id="17" creationId="{3A7D042F-3981-4F11-BB11-A50EC4C5A516}"/>
          </ac:picMkLst>
        </pc:picChg>
        <pc:cxnChg chg="del mod">
          <ac:chgData name="Changgyun Ma" userId="45de81ea-74a2-4f0b-a039-c7b2e1d7c9b9" providerId="ADAL" clId="{9833F64F-B604-4F27-A92D-9D86A42AF2BF}" dt="2020-11-01T05:22:34.272" v="2120" actId="478"/>
          <ac:cxnSpMkLst>
            <pc:docMk/>
            <pc:sldMk cId="1432180346" sldId="363"/>
            <ac:cxnSpMk id="14" creationId="{7F27D082-B8C0-4513-932B-21272283DB6F}"/>
          </ac:cxnSpMkLst>
        </pc:cxnChg>
        <pc:cxnChg chg="del">
          <ac:chgData name="Changgyun Ma" userId="45de81ea-74a2-4f0b-a039-c7b2e1d7c9b9" providerId="ADAL" clId="{9833F64F-B604-4F27-A92D-9D86A42AF2BF}" dt="2020-11-01T05:22:34.272" v="2120" actId="478"/>
          <ac:cxnSpMkLst>
            <pc:docMk/>
            <pc:sldMk cId="1432180346" sldId="363"/>
            <ac:cxnSpMk id="16" creationId="{F329BF87-C4DA-4C22-BCBB-4E9BBBE3BBF1}"/>
          </ac:cxnSpMkLst>
        </pc:cxnChg>
        <pc:cxnChg chg="del">
          <ac:chgData name="Changgyun Ma" userId="45de81ea-74a2-4f0b-a039-c7b2e1d7c9b9" providerId="ADAL" clId="{9833F64F-B604-4F27-A92D-9D86A42AF2BF}" dt="2020-11-01T05:22:34.272" v="2120" actId="478"/>
          <ac:cxnSpMkLst>
            <pc:docMk/>
            <pc:sldMk cId="1432180346" sldId="363"/>
            <ac:cxnSpMk id="33" creationId="{C3C3B15D-96A1-4206-8208-05984DEC9196}"/>
          </ac:cxnSpMkLst>
        </pc:cxnChg>
        <pc:cxnChg chg="del">
          <ac:chgData name="Changgyun Ma" userId="45de81ea-74a2-4f0b-a039-c7b2e1d7c9b9" providerId="ADAL" clId="{9833F64F-B604-4F27-A92D-9D86A42AF2BF}" dt="2020-11-01T05:22:34.272" v="2120" actId="478"/>
          <ac:cxnSpMkLst>
            <pc:docMk/>
            <pc:sldMk cId="1432180346" sldId="363"/>
            <ac:cxnSpMk id="36" creationId="{D84F39CC-749C-44A1-A6D4-F58DE7B24FA4}"/>
          </ac:cxnSpMkLst>
        </pc:cxnChg>
      </pc:sldChg>
      <pc:sldChg chg="addSp">
        <pc:chgData name="Changgyun Ma" userId="45de81ea-74a2-4f0b-a039-c7b2e1d7c9b9" providerId="ADAL" clId="{9833F64F-B604-4F27-A92D-9D86A42AF2BF}" dt="2020-11-02T17:50:52.298" v="8759"/>
        <pc:sldMkLst>
          <pc:docMk/>
          <pc:sldMk cId="2162131540" sldId="364"/>
        </pc:sldMkLst>
        <pc:picChg chg="add">
          <ac:chgData name="Changgyun Ma" userId="45de81ea-74a2-4f0b-a039-c7b2e1d7c9b9" providerId="ADAL" clId="{9833F64F-B604-4F27-A92D-9D86A42AF2BF}" dt="2020-11-02T17:50:52.298" v="8759"/>
          <ac:picMkLst>
            <pc:docMk/>
            <pc:sldMk cId="2162131540" sldId="364"/>
            <ac:picMk id="2050" creationId="{FB6D1607-DEA8-49B8-BB76-C81AB538493C}"/>
          </ac:picMkLst>
        </pc:picChg>
      </pc:sldChg>
      <pc:sldChg chg="addSp delSp modSp add del mod">
        <pc:chgData name="Changgyun Ma" userId="45de81ea-74a2-4f0b-a039-c7b2e1d7c9b9" providerId="ADAL" clId="{9833F64F-B604-4F27-A92D-9D86A42AF2BF}" dt="2020-11-03T03:53:10.116" v="15141" actId="14100"/>
        <pc:sldMkLst>
          <pc:docMk/>
          <pc:sldMk cId="2216094853" sldId="364"/>
        </pc:sldMkLst>
        <pc:spChg chg="add mod">
          <ac:chgData name="Changgyun Ma" userId="45de81ea-74a2-4f0b-a039-c7b2e1d7c9b9" providerId="ADAL" clId="{9833F64F-B604-4F27-A92D-9D86A42AF2BF}" dt="2020-11-02T20:54:52.570" v="10054" actId="20577"/>
          <ac:spMkLst>
            <pc:docMk/>
            <pc:sldMk cId="2216094853" sldId="364"/>
            <ac:spMk id="2" creationId="{471CF827-A9CE-45E3-9AD0-12A57E62DF8A}"/>
          </ac:spMkLst>
        </pc:spChg>
        <pc:spChg chg="add del mod">
          <ac:chgData name="Changgyun Ma" userId="45de81ea-74a2-4f0b-a039-c7b2e1d7c9b9" providerId="ADAL" clId="{9833F64F-B604-4F27-A92D-9D86A42AF2BF}" dt="2020-11-02T18:00:35.052" v="8934" actId="478"/>
          <ac:spMkLst>
            <pc:docMk/>
            <pc:sldMk cId="2216094853" sldId="364"/>
            <ac:spMk id="3" creationId="{E3DA576A-5B95-49B4-83BA-CDE98D0C32F6}"/>
          </ac:spMkLst>
        </pc:spChg>
        <pc:spChg chg="mod">
          <ac:chgData name="Changgyun Ma" userId="45de81ea-74a2-4f0b-a039-c7b2e1d7c9b9" providerId="ADAL" clId="{9833F64F-B604-4F27-A92D-9D86A42AF2BF}" dt="2020-11-01T05:23:55.135" v="2192"/>
          <ac:spMkLst>
            <pc:docMk/>
            <pc:sldMk cId="2216094853" sldId="364"/>
            <ac:spMk id="6" creationId="{00000000-0000-0000-0000-000000000000}"/>
          </ac:spMkLst>
        </pc:spChg>
        <pc:spChg chg="add del">
          <ac:chgData name="Changgyun Ma" userId="45de81ea-74a2-4f0b-a039-c7b2e1d7c9b9" providerId="ADAL" clId="{9833F64F-B604-4F27-A92D-9D86A42AF2BF}" dt="2020-11-02T17:36:19.500" v="8368" actId="478"/>
          <ac:spMkLst>
            <pc:docMk/>
            <pc:sldMk cId="2216094853" sldId="364"/>
            <ac:spMk id="7" creationId="{8FE6DF8A-E34E-4E0B-BF01-91CAC0181A1B}"/>
          </ac:spMkLst>
        </pc:spChg>
        <pc:spChg chg="mod">
          <ac:chgData name="Changgyun Ma" userId="45de81ea-74a2-4f0b-a039-c7b2e1d7c9b9" providerId="ADAL" clId="{9833F64F-B604-4F27-A92D-9D86A42AF2BF}" dt="2020-11-03T03:53:10.116" v="15141" actId="14100"/>
          <ac:spMkLst>
            <pc:docMk/>
            <pc:sldMk cId="2216094853" sldId="364"/>
            <ac:spMk id="9" creationId="{950A14DB-49E6-4D30-955F-C889ACBB9F49}"/>
          </ac:spMkLst>
        </pc:spChg>
        <pc:spChg chg="add del">
          <ac:chgData name="Changgyun Ma" userId="45de81ea-74a2-4f0b-a039-c7b2e1d7c9b9" providerId="ADAL" clId="{9833F64F-B604-4F27-A92D-9D86A42AF2BF}" dt="2020-11-02T17:36:19.500" v="8368" actId="478"/>
          <ac:spMkLst>
            <pc:docMk/>
            <pc:sldMk cId="2216094853" sldId="364"/>
            <ac:spMk id="11" creationId="{FA2F8744-E7DD-4176-B8B9-7AD5705B767D}"/>
          </ac:spMkLst>
        </pc:spChg>
        <pc:spChg chg="add del">
          <ac:chgData name="Changgyun Ma" userId="45de81ea-74a2-4f0b-a039-c7b2e1d7c9b9" providerId="ADAL" clId="{9833F64F-B604-4F27-A92D-9D86A42AF2BF}" dt="2020-11-02T17:36:19.500" v="8368" actId="478"/>
          <ac:spMkLst>
            <pc:docMk/>
            <pc:sldMk cId="2216094853" sldId="364"/>
            <ac:spMk id="13" creationId="{C1825219-BDBA-494E-9791-1E810BED5BAE}"/>
          </ac:spMkLst>
        </pc:spChg>
        <pc:spChg chg="add del mod">
          <ac:chgData name="Changgyun Ma" userId="45de81ea-74a2-4f0b-a039-c7b2e1d7c9b9" providerId="ADAL" clId="{9833F64F-B604-4F27-A92D-9D86A42AF2BF}" dt="2020-11-02T17:29:24.234" v="8222" actId="21"/>
          <ac:spMkLst>
            <pc:docMk/>
            <pc:sldMk cId="2216094853" sldId="364"/>
            <ac:spMk id="14" creationId="{5B6A9C25-C095-480F-89A5-7A969547B073}"/>
          </ac:spMkLst>
        </pc:spChg>
        <pc:spChg chg="add mod">
          <ac:chgData name="Changgyun Ma" userId="45de81ea-74a2-4f0b-a039-c7b2e1d7c9b9" providerId="ADAL" clId="{9833F64F-B604-4F27-A92D-9D86A42AF2BF}" dt="2020-11-02T21:23:37.804" v="10472" actId="20577"/>
          <ac:spMkLst>
            <pc:docMk/>
            <pc:sldMk cId="2216094853" sldId="364"/>
            <ac:spMk id="15" creationId="{76E51042-3F05-4491-BBF1-536B5CB2C92E}"/>
          </ac:spMkLst>
        </pc:spChg>
        <pc:spChg chg="add del mod">
          <ac:chgData name="Changgyun Ma" userId="45de81ea-74a2-4f0b-a039-c7b2e1d7c9b9" providerId="ADAL" clId="{9833F64F-B604-4F27-A92D-9D86A42AF2BF}" dt="2020-11-02T17:29:21.892" v="8221" actId="478"/>
          <ac:spMkLst>
            <pc:docMk/>
            <pc:sldMk cId="2216094853" sldId="364"/>
            <ac:spMk id="17" creationId="{7A6F1759-78C5-4CC8-A8A3-7F786FF25038}"/>
          </ac:spMkLst>
        </pc:spChg>
        <pc:spChg chg="add del mod">
          <ac:chgData name="Changgyun Ma" userId="45de81ea-74a2-4f0b-a039-c7b2e1d7c9b9" providerId="ADAL" clId="{9833F64F-B604-4F27-A92D-9D86A42AF2BF}" dt="2020-11-02T17:29:21.892" v="8221" actId="478"/>
          <ac:spMkLst>
            <pc:docMk/>
            <pc:sldMk cId="2216094853" sldId="364"/>
            <ac:spMk id="18" creationId="{03D15EAF-9B60-4900-8EA2-3B10191EAD97}"/>
          </ac:spMkLst>
        </pc:spChg>
        <pc:spChg chg="add del mod">
          <ac:chgData name="Changgyun Ma" userId="45de81ea-74a2-4f0b-a039-c7b2e1d7c9b9" providerId="ADAL" clId="{9833F64F-B604-4F27-A92D-9D86A42AF2BF}" dt="2020-11-02T17:13:14.677" v="8048" actId="478"/>
          <ac:spMkLst>
            <pc:docMk/>
            <pc:sldMk cId="2216094853" sldId="364"/>
            <ac:spMk id="19" creationId="{9F024B0A-83DE-4C8E-A8D5-C35BB73122CB}"/>
          </ac:spMkLst>
        </pc:spChg>
        <pc:spChg chg="add del mod">
          <ac:chgData name="Changgyun Ma" userId="45de81ea-74a2-4f0b-a039-c7b2e1d7c9b9" providerId="ADAL" clId="{9833F64F-B604-4F27-A92D-9D86A42AF2BF}" dt="2020-11-02T17:13:14.677" v="8048" actId="478"/>
          <ac:spMkLst>
            <pc:docMk/>
            <pc:sldMk cId="2216094853" sldId="364"/>
            <ac:spMk id="20" creationId="{27CDA559-C4A5-4827-93A1-AD7BF5121FCA}"/>
          </ac:spMkLst>
        </pc:spChg>
        <pc:spChg chg="add del mod">
          <ac:chgData name="Changgyun Ma" userId="45de81ea-74a2-4f0b-a039-c7b2e1d7c9b9" providerId="ADAL" clId="{9833F64F-B604-4F27-A92D-9D86A42AF2BF}" dt="2020-11-02T17:13:14.677" v="8048" actId="478"/>
          <ac:spMkLst>
            <pc:docMk/>
            <pc:sldMk cId="2216094853" sldId="364"/>
            <ac:spMk id="21" creationId="{BC477FDF-ECD4-4A25-A8BC-AEBC3750EA21}"/>
          </ac:spMkLst>
        </pc:spChg>
        <pc:spChg chg="mod">
          <ac:chgData name="Changgyun Ma" userId="45de81ea-74a2-4f0b-a039-c7b2e1d7c9b9" providerId="ADAL" clId="{9833F64F-B604-4F27-A92D-9D86A42AF2BF}" dt="2020-11-03T03:48:36.897" v="15065" actId="20577"/>
          <ac:spMkLst>
            <pc:docMk/>
            <pc:sldMk cId="2216094853" sldId="364"/>
            <ac:spMk id="28" creationId="{7F35CD49-CF00-4F69-867A-5858BDC907B0}"/>
          </ac:spMkLst>
        </pc:spChg>
        <pc:picChg chg="add del mod">
          <ac:chgData name="Changgyun Ma" userId="45de81ea-74a2-4f0b-a039-c7b2e1d7c9b9" providerId="ADAL" clId="{9833F64F-B604-4F27-A92D-9D86A42AF2BF}" dt="2020-11-02T06:22:36.636" v="6243" actId="478"/>
          <ac:picMkLst>
            <pc:docMk/>
            <pc:sldMk cId="2216094853" sldId="364"/>
            <ac:picMk id="3" creationId="{004D7359-03C4-4392-ABAD-544379C72297}"/>
          </ac:picMkLst>
        </pc:picChg>
        <pc:picChg chg="add mod">
          <ac:chgData name="Changgyun Ma" userId="45de81ea-74a2-4f0b-a039-c7b2e1d7c9b9" providerId="ADAL" clId="{9833F64F-B604-4F27-A92D-9D86A42AF2BF}" dt="2020-11-02T17:56:29.900" v="8816" actId="1076"/>
          <ac:picMkLst>
            <pc:docMk/>
            <pc:sldMk cId="2216094853" sldId="364"/>
            <ac:picMk id="11" creationId="{318ADD62-2CB2-4CD6-AD49-EF8D26223814}"/>
          </ac:picMkLst>
        </pc:picChg>
        <pc:picChg chg="add del mod">
          <ac:chgData name="Changgyun Ma" userId="45de81ea-74a2-4f0b-a039-c7b2e1d7c9b9" providerId="ADAL" clId="{9833F64F-B604-4F27-A92D-9D86A42AF2BF}" dt="2020-11-02T06:22:36.636" v="6243" actId="478"/>
          <ac:picMkLst>
            <pc:docMk/>
            <pc:sldMk cId="2216094853" sldId="364"/>
            <ac:picMk id="11" creationId="{97454DD1-22FA-4043-9193-878B0062D4E3}"/>
          </ac:picMkLst>
        </pc:picChg>
        <pc:picChg chg="add del">
          <ac:chgData name="Changgyun Ma" userId="45de81ea-74a2-4f0b-a039-c7b2e1d7c9b9" providerId="ADAL" clId="{9833F64F-B604-4F27-A92D-9D86A42AF2BF}" dt="2020-11-02T17:55:52.886" v="8806" actId="478"/>
          <ac:picMkLst>
            <pc:docMk/>
            <pc:sldMk cId="2216094853" sldId="364"/>
            <ac:picMk id="12" creationId="{198CBD70-2B60-43CF-9B4D-BC56D43BB0B7}"/>
          </ac:picMkLst>
        </pc:picChg>
        <pc:picChg chg="add del mod">
          <ac:chgData name="Changgyun Ma" userId="45de81ea-74a2-4f0b-a039-c7b2e1d7c9b9" providerId="ADAL" clId="{9833F64F-B604-4F27-A92D-9D86A42AF2BF}" dt="2020-11-02T17:29:24.234" v="8222" actId="21"/>
          <ac:picMkLst>
            <pc:docMk/>
            <pc:sldMk cId="2216094853" sldId="364"/>
            <ac:picMk id="12" creationId="{6C5FE293-C455-43F6-B7D8-16A13F307D83}"/>
          </ac:picMkLst>
        </pc:picChg>
        <pc:picChg chg="add mod">
          <ac:chgData name="Changgyun Ma" userId="45de81ea-74a2-4f0b-a039-c7b2e1d7c9b9" providerId="ADAL" clId="{9833F64F-B604-4F27-A92D-9D86A42AF2BF}" dt="2020-11-02T17:56:29.900" v="8816" actId="1076"/>
          <ac:picMkLst>
            <pc:docMk/>
            <pc:sldMk cId="2216094853" sldId="364"/>
            <ac:picMk id="13" creationId="{CA52C532-A877-4042-B186-2494BBD49D81}"/>
          </ac:picMkLst>
        </pc:picChg>
        <pc:picChg chg="add">
          <ac:chgData name="Changgyun Ma" userId="45de81ea-74a2-4f0b-a039-c7b2e1d7c9b9" providerId="ADAL" clId="{9833F64F-B604-4F27-A92D-9D86A42AF2BF}" dt="2020-11-02T18:00:33.112" v="8933" actId="22"/>
          <ac:picMkLst>
            <pc:docMk/>
            <pc:sldMk cId="2216094853" sldId="364"/>
            <ac:picMk id="14" creationId="{011922E8-2579-4DB3-9CD1-DFDBC20755C6}"/>
          </ac:picMkLst>
        </pc:picChg>
        <pc:picChg chg="add mod">
          <ac:chgData name="Changgyun Ma" userId="45de81ea-74a2-4f0b-a039-c7b2e1d7c9b9" providerId="ADAL" clId="{9833F64F-B604-4F27-A92D-9D86A42AF2BF}" dt="2020-11-02T17:56:29.900" v="8816" actId="1076"/>
          <ac:picMkLst>
            <pc:docMk/>
            <pc:sldMk cId="2216094853" sldId="364"/>
            <ac:picMk id="22" creationId="{E1A9A32A-F1AB-4692-89EA-AA89ACE3D7B2}"/>
          </ac:picMkLst>
        </pc:picChg>
        <pc:picChg chg="add mod">
          <ac:chgData name="Changgyun Ma" userId="45de81ea-74a2-4f0b-a039-c7b2e1d7c9b9" providerId="ADAL" clId="{9833F64F-B604-4F27-A92D-9D86A42AF2BF}" dt="2020-11-02T17:56:29.900" v="8816" actId="1076"/>
          <ac:picMkLst>
            <pc:docMk/>
            <pc:sldMk cId="2216094853" sldId="364"/>
            <ac:picMk id="25" creationId="{8EA3F167-B641-466E-B83E-F88EB221106B}"/>
          </ac:picMkLst>
        </pc:picChg>
        <pc:picChg chg="add mod">
          <ac:chgData name="Changgyun Ma" userId="45de81ea-74a2-4f0b-a039-c7b2e1d7c9b9" providerId="ADAL" clId="{9833F64F-B604-4F27-A92D-9D86A42AF2BF}" dt="2020-11-02T17:56:06.630" v="8812" actId="571"/>
          <ac:picMkLst>
            <pc:docMk/>
            <pc:sldMk cId="2216094853" sldId="364"/>
            <ac:picMk id="26" creationId="{23505AD9-1440-497A-84F7-4AE1BA7056BD}"/>
          </ac:picMkLst>
        </pc:picChg>
        <pc:picChg chg="mod">
          <ac:chgData name="Changgyun Ma" userId="45de81ea-74a2-4f0b-a039-c7b2e1d7c9b9" providerId="ADAL" clId="{9833F64F-B604-4F27-A92D-9D86A42AF2BF}" dt="2020-11-02T17:56:29.900" v="8816" actId="1076"/>
          <ac:picMkLst>
            <pc:docMk/>
            <pc:sldMk cId="2216094853" sldId="364"/>
            <ac:picMk id="1026" creationId="{A77EDAB3-7BA0-4966-A0FD-E3C8021B6AFF}"/>
          </ac:picMkLst>
        </pc:picChg>
        <pc:picChg chg="del mod">
          <ac:chgData name="Changgyun Ma" userId="45de81ea-74a2-4f0b-a039-c7b2e1d7c9b9" providerId="ADAL" clId="{9833F64F-B604-4F27-A92D-9D86A42AF2BF}" dt="2020-11-02T17:54:03.052" v="8784" actId="21"/>
          <ac:picMkLst>
            <pc:docMk/>
            <pc:sldMk cId="2216094853" sldId="364"/>
            <ac:picMk id="2050" creationId="{FB6D1607-DEA8-49B8-BB76-C81AB538493C}"/>
          </ac:picMkLst>
        </pc:picChg>
      </pc:sldChg>
      <pc:sldChg chg="addSp">
        <pc:chgData name="Changgyun Ma" userId="45de81ea-74a2-4f0b-a039-c7b2e1d7c9b9" providerId="ADAL" clId="{9833F64F-B604-4F27-A92D-9D86A42AF2BF}" dt="2020-11-02T17:49:38.552" v="8754"/>
        <pc:sldMkLst>
          <pc:docMk/>
          <pc:sldMk cId="2331142134" sldId="364"/>
        </pc:sldMkLst>
        <pc:picChg chg="add">
          <ac:chgData name="Changgyun Ma" userId="45de81ea-74a2-4f0b-a039-c7b2e1d7c9b9" providerId="ADAL" clId="{9833F64F-B604-4F27-A92D-9D86A42AF2BF}" dt="2020-11-02T17:49:38.552" v="8754"/>
          <ac:picMkLst>
            <pc:docMk/>
            <pc:sldMk cId="2331142134" sldId="364"/>
            <ac:picMk id="1026" creationId="{A77EDAB3-7BA0-4966-A0FD-E3C8021B6AFF}"/>
          </ac:picMkLst>
        </pc:picChg>
      </pc:sldChg>
      <pc:sldChg chg="addSp delSp modSp add mod modTransition">
        <pc:chgData name="Changgyun Ma" userId="45de81ea-74a2-4f0b-a039-c7b2e1d7c9b9" providerId="ADAL" clId="{9833F64F-B604-4F27-A92D-9D86A42AF2BF}" dt="2020-11-03T05:00:36.415" v="15252"/>
        <pc:sldMkLst>
          <pc:docMk/>
          <pc:sldMk cId="775109246" sldId="365"/>
        </pc:sldMkLst>
        <pc:spChg chg="add del mod">
          <ac:chgData name="Changgyun Ma" userId="45de81ea-74a2-4f0b-a039-c7b2e1d7c9b9" providerId="ADAL" clId="{9833F64F-B604-4F27-A92D-9D86A42AF2BF}" dt="2020-11-02T21:14:04.525" v="10314" actId="21"/>
          <ac:spMkLst>
            <pc:docMk/>
            <pc:sldMk cId="775109246" sldId="365"/>
            <ac:spMk id="2" creationId="{BE4A7D4B-C549-4B29-9339-C28AE88D79E1}"/>
          </ac:spMkLst>
        </pc:spChg>
        <pc:spChg chg="add del mod">
          <ac:chgData name="Changgyun Ma" userId="45de81ea-74a2-4f0b-a039-c7b2e1d7c9b9" providerId="ADAL" clId="{9833F64F-B604-4F27-A92D-9D86A42AF2BF}" dt="2020-11-02T17:59:07.829" v="8883" actId="21"/>
          <ac:spMkLst>
            <pc:docMk/>
            <pc:sldMk cId="775109246" sldId="365"/>
            <ac:spMk id="3" creationId="{301ECA2C-6857-4613-9313-BC87525963E2}"/>
          </ac:spMkLst>
        </pc:spChg>
        <pc:spChg chg="add del topLvl">
          <ac:chgData name="Changgyun Ma" userId="45de81ea-74a2-4f0b-a039-c7b2e1d7c9b9" providerId="ADAL" clId="{9833F64F-B604-4F27-A92D-9D86A42AF2BF}" dt="2020-11-02T21:17:40.657" v="10362" actId="478"/>
          <ac:spMkLst>
            <pc:docMk/>
            <pc:sldMk cId="775109246" sldId="365"/>
            <ac:spMk id="3" creationId="{F9CDD0CB-3958-44BB-8EBD-D244A8919637}"/>
          </ac:spMkLst>
        </pc:spChg>
        <pc:spChg chg="mod">
          <ac:chgData name="Changgyun Ma" userId="45de81ea-74a2-4f0b-a039-c7b2e1d7c9b9" providerId="ADAL" clId="{9833F64F-B604-4F27-A92D-9D86A42AF2BF}" dt="2020-11-01T05:24:11.596" v="2196"/>
          <ac:spMkLst>
            <pc:docMk/>
            <pc:sldMk cId="775109246" sldId="365"/>
            <ac:spMk id="5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1-01T05:24:24.979" v="2198"/>
          <ac:spMkLst>
            <pc:docMk/>
            <pc:sldMk cId="775109246" sldId="365"/>
            <ac:spMk id="6" creationId="{00000000-0000-0000-0000-000000000000}"/>
          </ac:spMkLst>
        </pc:spChg>
        <pc:spChg chg="add del topLvl">
          <ac:chgData name="Changgyun Ma" userId="45de81ea-74a2-4f0b-a039-c7b2e1d7c9b9" providerId="ADAL" clId="{9833F64F-B604-4F27-A92D-9D86A42AF2BF}" dt="2020-11-02T21:17:39.197" v="10361" actId="478"/>
          <ac:spMkLst>
            <pc:docMk/>
            <pc:sldMk cId="775109246" sldId="365"/>
            <ac:spMk id="7" creationId="{92E90FE6-6560-40ED-B0BC-928F28102FBF}"/>
          </ac:spMkLst>
        </pc:spChg>
        <pc:spChg chg="mod">
          <ac:chgData name="Changgyun Ma" userId="45de81ea-74a2-4f0b-a039-c7b2e1d7c9b9" providerId="ADAL" clId="{9833F64F-B604-4F27-A92D-9D86A42AF2BF}" dt="2020-11-03T03:56:04.698" v="15161" actId="14100"/>
          <ac:spMkLst>
            <pc:docMk/>
            <pc:sldMk cId="775109246" sldId="365"/>
            <ac:spMk id="9" creationId="{950A14DB-49E6-4D30-955F-C889ACBB9F49}"/>
          </ac:spMkLst>
        </pc:spChg>
        <pc:spChg chg="mod">
          <ac:chgData name="Changgyun Ma" userId="45de81ea-74a2-4f0b-a039-c7b2e1d7c9b9" providerId="ADAL" clId="{9833F64F-B604-4F27-A92D-9D86A42AF2BF}" dt="2020-11-02T21:11:30.976" v="10289"/>
          <ac:spMkLst>
            <pc:docMk/>
            <pc:sldMk cId="775109246" sldId="365"/>
            <ac:spMk id="13" creationId="{0566FD10-0B5B-471E-903D-928E16246AD0}"/>
          </ac:spMkLst>
        </pc:spChg>
        <pc:spChg chg="mod">
          <ac:chgData name="Changgyun Ma" userId="45de81ea-74a2-4f0b-a039-c7b2e1d7c9b9" providerId="ADAL" clId="{9833F64F-B604-4F27-A92D-9D86A42AF2BF}" dt="2020-11-02T21:11:30.976" v="10289"/>
          <ac:spMkLst>
            <pc:docMk/>
            <pc:sldMk cId="775109246" sldId="365"/>
            <ac:spMk id="14" creationId="{89D8CA87-1501-44A3-97A2-215493897310}"/>
          </ac:spMkLst>
        </pc:spChg>
        <pc:spChg chg="mod">
          <ac:chgData name="Changgyun Ma" userId="45de81ea-74a2-4f0b-a039-c7b2e1d7c9b9" providerId="ADAL" clId="{9833F64F-B604-4F27-A92D-9D86A42AF2BF}" dt="2020-11-02T21:11:39.647" v="10291"/>
          <ac:spMkLst>
            <pc:docMk/>
            <pc:sldMk cId="775109246" sldId="365"/>
            <ac:spMk id="16" creationId="{914AABCA-EFCF-4A86-9D03-35BF600B4ED3}"/>
          </ac:spMkLst>
        </pc:spChg>
        <pc:spChg chg="mod">
          <ac:chgData name="Changgyun Ma" userId="45de81ea-74a2-4f0b-a039-c7b2e1d7c9b9" providerId="ADAL" clId="{9833F64F-B604-4F27-A92D-9D86A42AF2BF}" dt="2020-11-02T21:11:39.647" v="10291"/>
          <ac:spMkLst>
            <pc:docMk/>
            <pc:sldMk cId="775109246" sldId="365"/>
            <ac:spMk id="17" creationId="{30D0346D-368A-4EB4-8B95-1502C8844673}"/>
          </ac:spMkLst>
        </pc:spChg>
        <pc:spChg chg="mod">
          <ac:chgData name="Changgyun Ma" userId="45de81ea-74a2-4f0b-a039-c7b2e1d7c9b9" providerId="ADAL" clId="{9833F64F-B604-4F27-A92D-9D86A42AF2BF}" dt="2020-11-02T21:12:38.316" v="10304" actId="1076"/>
          <ac:spMkLst>
            <pc:docMk/>
            <pc:sldMk cId="775109246" sldId="365"/>
            <ac:spMk id="19" creationId="{4CFC59A0-0545-40B6-812A-F51C08A65327}"/>
          </ac:spMkLst>
        </pc:spChg>
        <pc:spChg chg="mod">
          <ac:chgData name="Changgyun Ma" userId="45de81ea-74a2-4f0b-a039-c7b2e1d7c9b9" providerId="ADAL" clId="{9833F64F-B604-4F27-A92D-9D86A42AF2BF}" dt="2020-11-02T21:11:52.225" v="10293"/>
          <ac:spMkLst>
            <pc:docMk/>
            <pc:sldMk cId="775109246" sldId="365"/>
            <ac:spMk id="20" creationId="{23727C8D-7505-4BE0-97DC-6C236C1C64A4}"/>
          </ac:spMkLst>
        </pc:spChg>
        <pc:spChg chg="mod">
          <ac:chgData name="Changgyun Ma" userId="45de81ea-74a2-4f0b-a039-c7b2e1d7c9b9" providerId="ADAL" clId="{9833F64F-B604-4F27-A92D-9D86A42AF2BF}" dt="2020-11-02T21:11:58.494" v="10295"/>
          <ac:spMkLst>
            <pc:docMk/>
            <pc:sldMk cId="775109246" sldId="365"/>
            <ac:spMk id="22" creationId="{20CCFECB-DC58-4B60-8171-375811A528F8}"/>
          </ac:spMkLst>
        </pc:spChg>
        <pc:spChg chg="mod">
          <ac:chgData name="Changgyun Ma" userId="45de81ea-74a2-4f0b-a039-c7b2e1d7c9b9" providerId="ADAL" clId="{9833F64F-B604-4F27-A92D-9D86A42AF2BF}" dt="2020-11-02T21:11:58.494" v="10295"/>
          <ac:spMkLst>
            <pc:docMk/>
            <pc:sldMk cId="775109246" sldId="365"/>
            <ac:spMk id="25" creationId="{06DF0A5C-C665-4B49-BC87-2A850F04FDC4}"/>
          </ac:spMkLst>
        </pc:spChg>
        <pc:spChg chg="mod">
          <ac:chgData name="Changgyun Ma" userId="45de81ea-74a2-4f0b-a039-c7b2e1d7c9b9" providerId="ADAL" clId="{9833F64F-B604-4F27-A92D-9D86A42AF2BF}" dt="2020-11-02T21:12:04.763" v="10297"/>
          <ac:spMkLst>
            <pc:docMk/>
            <pc:sldMk cId="775109246" sldId="365"/>
            <ac:spMk id="27" creationId="{47136881-9547-42AE-9F21-48237AC65C6E}"/>
          </ac:spMkLst>
        </pc:spChg>
        <pc:spChg chg="mod">
          <ac:chgData name="Changgyun Ma" userId="45de81ea-74a2-4f0b-a039-c7b2e1d7c9b9" providerId="ADAL" clId="{9833F64F-B604-4F27-A92D-9D86A42AF2BF}" dt="2020-11-03T03:49:52.305" v="15111" actId="20577"/>
          <ac:spMkLst>
            <pc:docMk/>
            <pc:sldMk cId="775109246" sldId="365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2T21:12:04.763" v="10297"/>
          <ac:spMkLst>
            <pc:docMk/>
            <pc:sldMk cId="775109246" sldId="365"/>
            <ac:spMk id="29" creationId="{1E595983-9F19-4E28-9BE8-0631733CFF06}"/>
          </ac:spMkLst>
        </pc:spChg>
        <pc:spChg chg="mod">
          <ac:chgData name="Changgyun Ma" userId="45de81ea-74a2-4f0b-a039-c7b2e1d7c9b9" providerId="ADAL" clId="{9833F64F-B604-4F27-A92D-9D86A42AF2BF}" dt="2020-11-01T05:25:04.264" v="2248" actId="113"/>
          <ac:spMkLst>
            <pc:docMk/>
            <pc:sldMk cId="775109246" sldId="365"/>
            <ac:spMk id="32" creationId="{A38AF4AA-769B-4E98-BB56-8C9A7FA9E748}"/>
          </ac:spMkLst>
        </pc:spChg>
        <pc:spChg chg="add del mod ord topLvl">
          <ac:chgData name="Changgyun Ma" userId="45de81ea-74a2-4f0b-a039-c7b2e1d7c9b9" providerId="ADAL" clId="{9833F64F-B604-4F27-A92D-9D86A42AF2BF}" dt="2020-11-02T21:18:23.503" v="10370" actId="21"/>
          <ac:spMkLst>
            <pc:docMk/>
            <pc:sldMk cId="775109246" sldId="365"/>
            <ac:spMk id="34" creationId="{BDEE4B16-4E9A-4AA7-A085-2AEDA4DDF0FF}"/>
          </ac:spMkLst>
        </pc:spChg>
        <pc:spChg chg="mod">
          <ac:chgData name="Changgyun Ma" userId="45de81ea-74a2-4f0b-a039-c7b2e1d7c9b9" providerId="ADAL" clId="{9833F64F-B604-4F27-A92D-9D86A42AF2BF}" dt="2020-11-02T21:17:32.806" v="10359"/>
          <ac:spMkLst>
            <pc:docMk/>
            <pc:sldMk cId="775109246" sldId="365"/>
            <ac:spMk id="36" creationId="{2A7A1C4E-8049-4D33-BD0A-CC13CEE5C785}"/>
          </ac:spMkLst>
        </pc:spChg>
        <pc:spChg chg="mod">
          <ac:chgData name="Changgyun Ma" userId="45de81ea-74a2-4f0b-a039-c7b2e1d7c9b9" providerId="ADAL" clId="{9833F64F-B604-4F27-A92D-9D86A42AF2BF}" dt="2020-11-02T21:17:32.806" v="10359"/>
          <ac:spMkLst>
            <pc:docMk/>
            <pc:sldMk cId="775109246" sldId="365"/>
            <ac:spMk id="37" creationId="{A632EBBC-1E3F-40CC-A300-252DC7AADDD6}"/>
          </ac:spMkLst>
        </pc:spChg>
        <pc:spChg chg="mod topLvl">
          <ac:chgData name="Changgyun Ma" userId="45de81ea-74a2-4f0b-a039-c7b2e1d7c9b9" providerId="ADAL" clId="{9833F64F-B604-4F27-A92D-9D86A42AF2BF}" dt="2020-11-02T21:19:29.433" v="10388" actId="14861"/>
          <ac:spMkLst>
            <pc:docMk/>
            <pc:sldMk cId="775109246" sldId="365"/>
            <ac:spMk id="39" creationId="{E50F8B30-C3AB-43D7-AABB-71CE6AEDFADF}"/>
          </ac:spMkLst>
        </pc:spChg>
        <pc:spChg chg="mod topLvl">
          <ac:chgData name="Changgyun Ma" userId="45de81ea-74a2-4f0b-a039-c7b2e1d7c9b9" providerId="ADAL" clId="{9833F64F-B604-4F27-A92D-9D86A42AF2BF}" dt="2020-11-02T21:19:29.433" v="10388" actId="14861"/>
          <ac:spMkLst>
            <pc:docMk/>
            <pc:sldMk cId="775109246" sldId="365"/>
            <ac:spMk id="40" creationId="{34419296-59B4-4607-8BE3-2325BEAD1008}"/>
          </ac:spMkLst>
        </pc:spChg>
        <pc:spChg chg="add mod topLvl">
          <ac:chgData name="Changgyun Ma" userId="45de81ea-74a2-4f0b-a039-c7b2e1d7c9b9" providerId="ADAL" clId="{9833F64F-B604-4F27-A92D-9D86A42AF2BF}" dt="2020-11-02T21:19:37.124" v="10390" actId="1076"/>
          <ac:spMkLst>
            <pc:docMk/>
            <pc:sldMk cId="775109246" sldId="365"/>
            <ac:spMk id="42" creationId="{00E595C1-7C94-4AAC-9FDA-48F72742736C}"/>
          </ac:spMkLst>
        </pc:spChg>
        <pc:spChg chg="add del mod">
          <ac:chgData name="Changgyun Ma" userId="45de81ea-74a2-4f0b-a039-c7b2e1d7c9b9" providerId="ADAL" clId="{9833F64F-B604-4F27-A92D-9D86A42AF2BF}" dt="2020-11-02T23:14:37.204" v="11450" actId="478"/>
          <ac:spMkLst>
            <pc:docMk/>
            <pc:sldMk cId="775109246" sldId="365"/>
            <ac:spMk id="46" creationId="{6FBFB5A2-F3A7-42B1-8ECE-31EE37885297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48" creationId="{4E992B2A-68CF-4304-B34F-5D28023790C3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49" creationId="{60285B95-DBCE-4B10-9FE7-CD21E4E8C9C5}"/>
          </ac:spMkLst>
        </pc:spChg>
        <pc:spChg chg="add del mod">
          <ac:chgData name="Changgyun Ma" userId="45de81ea-74a2-4f0b-a039-c7b2e1d7c9b9" providerId="ADAL" clId="{9833F64F-B604-4F27-A92D-9D86A42AF2BF}" dt="2020-11-02T21:25:15.148" v="10519" actId="21"/>
          <ac:spMkLst>
            <pc:docMk/>
            <pc:sldMk cId="775109246" sldId="365"/>
            <ac:spMk id="50" creationId="{41C7789E-E493-4C49-B0DE-1E85FAB04CE8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52" creationId="{E1E5E7BC-FFD3-4B91-95D2-19030CD0D4A5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53" creationId="{DD6B4F98-472F-49E3-9152-FC578C1B5A90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54" creationId="{D4C38594-C006-4E7E-890E-685BE7B78CDC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56" creationId="{D4CEE6F4-58DE-450D-B178-CC749A78C3B7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57" creationId="{BB4D0E3A-E408-4C36-857E-638695B4392B}"/>
          </ac:spMkLst>
        </pc:spChg>
        <pc:spChg chg="add del mod">
          <ac:chgData name="Changgyun Ma" userId="45de81ea-74a2-4f0b-a039-c7b2e1d7c9b9" providerId="ADAL" clId="{9833F64F-B604-4F27-A92D-9D86A42AF2BF}" dt="2020-11-02T21:25:15.148" v="10519" actId="21"/>
          <ac:spMkLst>
            <pc:docMk/>
            <pc:sldMk cId="775109246" sldId="365"/>
            <ac:spMk id="58" creationId="{CB886B97-F48F-4469-BCFF-D5B479C56724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60" creationId="{4916C097-FF4A-4A01-BC68-1539AC41D7FD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61" creationId="{E70F2CF6-D1EE-4C50-8EFC-E179CA9B1D69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62" creationId="{E6273708-9991-4C08-8420-35367D668E8E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64" creationId="{23D1FC11-12D4-4383-9E37-EE6A9329133C}"/>
          </ac:spMkLst>
        </pc:spChg>
        <pc:spChg chg="mod">
          <ac:chgData name="Changgyun Ma" userId="45de81ea-74a2-4f0b-a039-c7b2e1d7c9b9" providerId="ADAL" clId="{9833F64F-B604-4F27-A92D-9D86A42AF2BF}" dt="2020-11-02T21:22:31.337" v="10398"/>
          <ac:spMkLst>
            <pc:docMk/>
            <pc:sldMk cId="775109246" sldId="365"/>
            <ac:spMk id="65" creationId="{4FAF4B27-2B7A-4B00-887E-BC2002D24477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72" creationId="{AFC6F92D-905B-4EF5-9A4C-BB3FE4B9793C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73" creationId="{37470F65-74A7-4BF4-8EB6-6764F28A1CB9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75" creationId="{304D0551-C042-43DB-9DB8-B66874E93E09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76" creationId="{609C6CB4-B882-4805-BEDB-1B8E6A333FE0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77" creationId="{9E17510F-9239-4925-A2FA-585CBC0B5BE3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79" creationId="{160E9FC0-E1D1-41EE-9228-2BB7C4710469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80" creationId="{8B5DB4C8-57CE-4605-93DB-A249CE35399A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81" creationId="{410DD91B-37E5-4329-A508-989C5D420BE5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82" creationId="{51B20AB3-8404-4BCF-A12F-0C39498CC10C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83" creationId="{FA5A8D39-87D3-45C4-8A2B-12BCB4FD5FC9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84" creationId="{3BBB4666-7C60-4FDD-AB33-1ED1AF862DE4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85" creationId="{127DD483-2362-49C2-88BA-62F846369F9A}"/>
          </ac:spMkLst>
        </pc:spChg>
        <pc:spChg chg="mod">
          <ac:chgData name="Changgyun Ma" userId="45de81ea-74a2-4f0b-a039-c7b2e1d7c9b9" providerId="ADAL" clId="{9833F64F-B604-4F27-A92D-9D86A42AF2BF}" dt="2020-11-02T21:40:04.589" v="10883"/>
          <ac:spMkLst>
            <pc:docMk/>
            <pc:sldMk cId="775109246" sldId="365"/>
            <ac:spMk id="86" creationId="{4F99A5CF-E0A4-4517-99CC-3F2429E4F5F7}"/>
          </ac:spMkLst>
        </pc:spChg>
        <pc:spChg chg="add del mod ord">
          <ac:chgData name="Changgyun Ma" userId="45de81ea-74a2-4f0b-a039-c7b2e1d7c9b9" providerId="ADAL" clId="{9833F64F-B604-4F27-A92D-9D86A42AF2BF}" dt="2020-11-02T23:14:14.784" v="11446"/>
          <ac:spMkLst>
            <pc:docMk/>
            <pc:sldMk cId="775109246" sldId="365"/>
            <ac:spMk id="87" creationId="{6ED685FA-A137-4338-94FD-D828A5941988}"/>
          </ac:spMkLst>
        </pc:spChg>
        <pc:spChg chg="add del mod ord">
          <ac:chgData name="Changgyun Ma" userId="45de81ea-74a2-4f0b-a039-c7b2e1d7c9b9" providerId="ADAL" clId="{9833F64F-B604-4F27-A92D-9D86A42AF2BF}" dt="2020-11-02T23:14:14.784" v="11446"/>
          <ac:spMkLst>
            <pc:docMk/>
            <pc:sldMk cId="775109246" sldId="365"/>
            <ac:spMk id="88" creationId="{2DBB09A0-12B9-4277-A324-A9D58C9AB3E6}"/>
          </ac:spMkLst>
        </pc:spChg>
        <pc:spChg chg="mod">
          <ac:chgData name="Changgyun Ma" userId="45de81ea-74a2-4f0b-a039-c7b2e1d7c9b9" providerId="ADAL" clId="{9833F64F-B604-4F27-A92D-9D86A42AF2BF}" dt="2020-11-02T23:14:01.687" v="11441"/>
          <ac:spMkLst>
            <pc:docMk/>
            <pc:sldMk cId="775109246" sldId="365"/>
            <ac:spMk id="90" creationId="{AF74ADF9-EA73-4BAC-B072-17C8B6E1DE85}"/>
          </ac:spMkLst>
        </pc:spChg>
        <pc:spChg chg="mod">
          <ac:chgData name="Changgyun Ma" userId="45de81ea-74a2-4f0b-a039-c7b2e1d7c9b9" providerId="ADAL" clId="{9833F64F-B604-4F27-A92D-9D86A42AF2BF}" dt="2020-11-02T23:14:01.687" v="11441"/>
          <ac:spMkLst>
            <pc:docMk/>
            <pc:sldMk cId="775109246" sldId="365"/>
            <ac:spMk id="91" creationId="{5CBDB515-5941-492E-AAD7-ABDC204E9294}"/>
          </ac:spMkLst>
        </pc:spChg>
        <pc:spChg chg="add mod ord">
          <ac:chgData name="Changgyun Ma" userId="45de81ea-74a2-4f0b-a039-c7b2e1d7c9b9" providerId="ADAL" clId="{9833F64F-B604-4F27-A92D-9D86A42AF2BF}" dt="2020-11-02T23:15:05.760" v="11452" actId="14100"/>
          <ac:spMkLst>
            <pc:docMk/>
            <pc:sldMk cId="775109246" sldId="365"/>
            <ac:spMk id="92" creationId="{253F89EB-0580-4520-9573-2EC566978FE1}"/>
          </ac:spMkLst>
        </pc:spChg>
        <pc:spChg chg="add mod ord">
          <ac:chgData name="Changgyun Ma" userId="45de81ea-74a2-4f0b-a039-c7b2e1d7c9b9" providerId="ADAL" clId="{9833F64F-B604-4F27-A92D-9D86A42AF2BF}" dt="2020-11-02T23:14:54.364" v="11451" actId="1076"/>
          <ac:spMkLst>
            <pc:docMk/>
            <pc:sldMk cId="775109246" sldId="365"/>
            <ac:spMk id="93" creationId="{878DCB4C-B2B6-4B78-AF33-94BD4667C575}"/>
          </ac:spMkLst>
        </pc:spChg>
        <pc:spChg chg="add mod ord">
          <ac:chgData name="Changgyun Ma" userId="45de81ea-74a2-4f0b-a039-c7b2e1d7c9b9" providerId="ADAL" clId="{9833F64F-B604-4F27-A92D-9D86A42AF2BF}" dt="2020-11-02T23:14:54.364" v="11451" actId="1076"/>
          <ac:spMkLst>
            <pc:docMk/>
            <pc:sldMk cId="775109246" sldId="365"/>
            <ac:spMk id="94" creationId="{A704E848-37C9-4A0A-A63C-2382AD3738C7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96" creationId="{BE114121-A9FC-477C-96FC-61077570DEA1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97" creationId="{4236EE3C-20F8-47C7-BE42-1A7B0B757C24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01" creationId="{7B3018DA-53E1-4984-B45D-03E1F192FD63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02" creationId="{BD0C10C5-5BC3-45F6-AE99-CB5CFD3376E2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03" creationId="{6907553B-00F8-4BB5-8C2E-2B58BAB74116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04" creationId="{0D415568-5B9D-43AF-8D27-DA6F7D55B164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06" creationId="{A9EFA118-6553-483C-AC96-ED0B6B05D6BE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07" creationId="{AC23143A-9928-4F00-A126-0E999D3DE6AC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08" creationId="{E9EF3E42-D184-4987-ACBB-62253B8E294A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09" creationId="{44969628-E757-4D6B-B0E0-B784F1D8D5B8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10" creationId="{4B45FA61-523C-4B6E-8C30-3D0DC2844030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11" creationId="{6907AB5A-1CEC-47F2-82B3-3C2F251DFB92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12" creationId="{6826C3E7-9461-4289-8650-1D5ED2B71BF6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13" creationId="{4112688D-8FC8-486D-9294-5F8F6DC6CE74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14" creationId="{C5F82E8B-80BC-492C-B8CB-EE0570763328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15" creationId="{E38D307B-AF44-4DD6-8C7C-263A0051AABE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16" creationId="{77E6CC1E-18FB-48AB-8837-33109074DB5F}"/>
          </ac:spMkLst>
        </pc:spChg>
        <pc:spChg chg="mod">
          <ac:chgData name="Changgyun Ma" userId="45de81ea-74a2-4f0b-a039-c7b2e1d7c9b9" providerId="ADAL" clId="{9833F64F-B604-4F27-A92D-9D86A42AF2BF}" dt="2020-11-02T23:14:27.605" v="11447"/>
          <ac:spMkLst>
            <pc:docMk/>
            <pc:sldMk cId="775109246" sldId="365"/>
            <ac:spMk id="117" creationId="{4A483AF1-DAC9-4AFF-AAAE-5E6E8341F6DA}"/>
          </ac:spMkLst>
        </pc:spChg>
        <pc:spChg chg="mod">
          <ac:chgData name="Changgyun Ma" userId="45de81ea-74a2-4f0b-a039-c7b2e1d7c9b9" providerId="ADAL" clId="{9833F64F-B604-4F27-A92D-9D86A42AF2BF}" dt="2020-11-03T01:14:32.585" v="11752" actId="207"/>
          <ac:spMkLst>
            <pc:docMk/>
            <pc:sldMk cId="775109246" sldId="365"/>
            <ac:spMk id="119" creationId="{D87273B7-89A0-4F01-A86A-7DB7F693610D}"/>
          </ac:spMkLst>
        </pc:spChg>
        <pc:spChg chg="mod">
          <ac:chgData name="Changgyun Ma" userId="45de81ea-74a2-4f0b-a039-c7b2e1d7c9b9" providerId="ADAL" clId="{9833F64F-B604-4F27-A92D-9D86A42AF2BF}" dt="2020-11-02T23:16:21.050" v="11493"/>
          <ac:spMkLst>
            <pc:docMk/>
            <pc:sldMk cId="775109246" sldId="365"/>
            <ac:spMk id="120" creationId="{8A0D69EF-8A9E-4930-B24C-1701FBF38E56}"/>
          </ac:spMkLst>
        </pc:spChg>
        <pc:spChg chg="mod">
          <ac:chgData name="Changgyun Ma" userId="45de81ea-74a2-4f0b-a039-c7b2e1d7c9b9" providerId="ADAL" clId="{9833F64F-B604-4F27-A92D-9D86A42AF2BF}" dt="2020-11-02T23:29:23.559" v="11693" actId="207"/>
          <ac:spMkLst>
            <pc:docMk/>
            <pc:sldMk cId="775109246" sldId="365"/>
            <ac:spMk id="122" creationId="{60B6BA99-D7E1-4F7B-818B-E4BEF316CA37}"/>
          </ac:spMkLst>
        </pc:spChg>
        <pc:spChg chg="mod">
          <ac:chgData name="Changgyun Ma" userId="45de81ea-74a2-4f0b-a039-c7b2e1d7c9b9" providerId="ADAL" clId="{9833F64F-B604-4F27-A92D-9D86A42AF2BF}" dt="2020-11-02T23:16:18.019" v="11485"/>
          <ac:spMkLst>
            <pc:docMk/>
            <pc:sldMk cId="775109246" sldId="365"/>
            <ac:spMk id="123" creationId="{C8F2D99F-8D46-4E2E-97CC-9D88F507A533}"/>
          </ac:spMkLst>
        </pc:spChg>
        <pc:grpChg chg="add del">
          <ac:chgData name="Changgyun Ma" userId="45de81ea-74a2-4f0b-a039-c7b2e1d7c9b9" providerId="ADAL" clId="{9833F64F-B604-4F27-A92D-9D86A42AF2BF}" dt="2020-11-02T21:17:34.555" v="10360" actId="165"/>
          <ac:grpSpMkLst>
            <pc:docMk/>
            <pc:sldMk cId="775109246" sldId="365"/>
            <ac:grpSpMk id="11" creationId="{7E93CD04-F704-4F68-9BB2-5B86B11B5C83}"/>
          </ac:grpSpMkLst>
        </pc:grpChg>
        <pc:grpChg chg="add del mod">
          <ac:chgData name="Changgyun Ma" userId="45de81ea-74a2-4f0b-a039-c7b2e1d7c9b9" providerId="ADAL" clId="{9833F64F-B604-4F27-A92D-9D86A42AF2BF}" dt="2020-11-02T21:14:04.525" v="10314" actId="21"/>
          <ac:grpSpMkLst>
            <pc:docMk/>
            <pc:sldMk cId="775109246" sldId="365"/>
            <ac:grpSpMk id="12" creationId="{C9382048-544A-49EE-8267-0E053840A0F5}"/>
          </ac:grpSpMkLst>
        </pc:grpChg>
        <pc:grpChg chg="add del mod">
          <ac:chgData name="Changgyun Ma" userId="45de81ea-74a2-4f0b-a039-c7b2e1d7c9b9" providerId="ADAL" clId="{9833F64F-B604-4F27-A92D-9D86A42AF2BF}" dt="2020-11-02T21:14:04.525" v="10314" actId="21"/>
          <ac:grpSpMkLst>
            <pc:docMk/>
            <pc:sldMk cId="775109246" sldId="365"/>
            <ac:grpSpMk id="15" creationId="{2114EBE0-69F2-4D90-8436-4F1C2A577FF7}"/>
          </ac:grpSpMkLst>
        </pc:grpChg>
        <pc:grpChg chg="add del mod">
          <ac:chgData name="Changgyun Ma" userId="45de81ea-74a2-4f0b-a039-c7b2e1d7c9b9" providerId="ADAL" clId="{9833F64F-B604-4F27-A92D-9D86A42AF2BF}" dt="2020-11-02T21:14:04.525" v="10314" actId="21"/>
          <ac:grpSpMkLst>
            <pc:docMk/>
            <pc:sldMk cId="775109246" sldId="365"/>
            <ac:grpSpMk id="18" creationId="{EA5BB557-10D1-4467-B887-973D37E8CDB6}"/>
          </ac:grpSpMkLst>
        </pc:grpChg>
        <pc:grpChg chg="add del mod">
          <ac:chgData name="Changgyun Ma" userId="45de81ea-74a2-4f0b-a039-c7b2e1d7c9b9" providerId="ADAL" clId="{9833F64F-B604-4F27-A92D-9D86A42AF2BF}" dt="2020-11-02T21:14:04.525" v="10314" actId="21"/>
          <ac:grpSpMkLst>
            <pc:docMk/>
            <pc:sldMk cId="775109246" sldId="365"/>
            <ac:grpSpMk id="21" creationId="{0524536E-1C6A-464B-85DC-12BD0CD5E839}"/>
          </ac:grpSpMkLst>
        </pc:grpChg>
        <pc:grpChg chg="add del mod">
          <ac:chgData name="Changgyun Ma" userId="45de81ea-74a2-4f0b-a039-c7b2e1d7c9b9" providerId="ADAL" clId="{9833F64F-B604-4F27-A92D-9D86A42AF2BF}" dt="2020-11-02T21:14:04.525" v="10314" actId="21"/>
          <ac:grpSpMkLst>
            <pc:docMk/>
            <pc:sldMk cId="775109246" sldId="365"/>
            <ac:grpSpMk id="26" creationId="{1C957D3C-3A2E-4AE5-A341-C7E7FEB6BC60}"/>
          </ac:grpSpMkLst>
        </pc:grpChg>
        <pc:grpChg chg="add del mod">
          <ac:chgData name="Changgyun Ma" userId="45de81ea-74a2-4f0b-a039-c7b2e1d7c9b9" providerId="ADAL" clId="{9833F64F-B604-4F27-A92D-9D86A42AF2BF}" dt="2020-11-02T21:18:23.503" v="10370" actId="21"/>
          <ac:grpSpMkLst>
            <pc:docMk/>
            <pc:sldMk cId="775109246" sldId="365"/>
            <ac:grpSpMk id="35" creationId="{38A0B41E-58D6-4F21-922D-FAC066452827}"/>
          </ac:grpSpMkLst>
        </pc:grpChg>
        <pc:grpChg chg="add del mod topLvl">
          <ac:chgData name="Changgyun Ma" userId="45de81ea-74a2-4f0b-a039-c7b2e1d7c9b9" providerId="ADAL" clId="{9833F64F-B604-4F27-A92D-9D86A42AF2BF}" dt="2020-11-02T21:19:22.804" v="10387" actId="165"/>
          <ac:grpSpMkLst>
            <pc:docMk/>
            <pc:sldMk cId="775109246" sldId="365"/>
            <ac:grpSpMk id="38" creationId="{BE2C0B80-91A0-4DAB-A3D2-DD6E63410C2F}"/>
          </ac:grpSpMkLst>
        </pc:grpChg>
        <pc:grpChg chg="add del">
          <ac:chgData name="Changgyun Ma" userId="45de81ea-74a2-4f0b-a039-c7b2e1d7c9b9" providerId="ADAL" clId="{9833F64F-B604-4F27-A92D-9D86A42AF2BF}" dt="2020-11-02T21:19:21.662" v="10386" actId="165"/>
          <ac:grpSpMkLst>
            <pc:docMk/>
            <pc:sldMk cId="775109246" sldId="365"/>
            <ac:grpSpMk id="43" creationId="{64292FD7-9FB9-4DA6-B30E-E81D027632F2}"/>
          </ac:grpSpMkLst>
        </pc:grpChg>
        <pc:grpChg chg="add del mod">
          <ac:chgData name="Changgyun Ma" userId="45de81ea-74a2-4f0b-a039-c7b2e1d7c9b9" providerId="ADAL" clId="{9833F64F-B604-4F27-A92D-9D86A42AF2BF}" dt="2020-11-02T21:19:46.369" v="10393" actId="21"/>
          <ac:grpSpMkLst>
            <pc:docMk/>
            <pc:sldMk cId="775109246" sldId="365"/>
            <ac:grpSpMk id="44" creationId="{D5244183-9ADD-4094-B4E2-5870C848AA19}"/>
          </ac:grpSpMkLst>
        </pc:grpChg>
        <pc:grpChg chg="add del mod">
          <ac:chgData name="Changgyun Ma" userId="45de81ea-74a2-4f0b-a039-c7b2e1d7c9b9" providerId="ADAL" clId="{9833F64F-B604-4F27-A92D-9D86A42AF2BF}" dt="2020-11-02T21:25:15.148" v="10519" actId="21"/>
          <ac:grpSpMkLst>
            <pc:docMk/>
            <pc:sldMk cId="775109246" sldId="365"/>
            <ac:grpSpMk id="47" creationId="{AE377DC9-4EED-424D-9013-3905314088D7}"/>
          </ac:grpSpMkLst>
        </pc:grpChg>
        <pc:grpChg chg="add del mod">
          <ac:chgData name="Changgyun Ma" userId="45de81ea-74a2-4f0b-a039-c7b2e1d7c9b9" providerId="ADAL" clId="{9833F64F-B604-4F27-A92D-9D86A42AF2BF}" dt="2020-11-02T21:25:15.148" v="10519" actId="21"/>
          <ac:grpSpMkLst>
            <pc:docMk/>
            <pc:sldMk cId="775109246" sldId="365"/>
            <ac:grpSpMk id="51" creationId="{94E0B81A-AEA3-4438-83A8-D4F01DE8F998}"/>
          </ac:grpSpMkLst>
        </pc:grpChg>
        <pc:grpChg chg="add del mod">
          <ac:chgData name="Changgyun Ma" userId="45de81ea-74a2-4f0b-a039-c7b2e1d7c9b9" providerId="ADAL" clId="{9833F64F-B604-4F27-A92D-9D86A42AF2BF}" dt="2020-11-02T21:25:15.148" v="10519" actId="21"/>
          <ac:grpSpMkLst>
            <pc:docMk/>
            <pc:sldMk cId="775109246" sldId="365"/>
            <ac:grpSpMk id="55" creationId="{3DBD3FC8-87A2-47D0-87A2-45EFF503B894}"/>
          </ac:grpSpMkLst>
        </pc:grpChg>
        <pc:grpChg chg="add del mod">
          <ac:chgData name="Changgyun Ma" userId="45de81ea-74a2-4f0b-a039-c7b2e1d7c9b9" providerId="ADAL" clId="{9833F64F-B604-4F27-A92D-9D86A42AF2BF}" dt="2020-11-02T21:25:15.148" v="10519" actId="21"/>
          <ac:grpSpMkLst>
            <pc:docMk/>
            <pc:sldMk cId="775109246" sldId="365"/>
            <ac:grpSpMk id="59" creationId="{696EDEB3-0312-48B2-B01F-9FC39FEC08F7}"/>
          </ac:grpSpMkLst>
        </pc:grpChg>
        <pc:grpChg chg="add del mod">
          <ac:chgData name="Changgyun Ma" userId="45de81ea-74a2-4f0b-a039-c7b2e1d7c9b9" providerId="ADAL" clId="{9833F64F-B604-4F27-A92D-9D86A42AF2BF}" dt="2020-11-02T21:25:15.148" v="10519" actId="21"/>
          <ac:grpSpMkLst>
            <pc:docMk/>
            <pc:sldMk cId="775109246" sldId="365"/>
            <ac:grpSpMk id="63" creationId="{2E913727-E7D2-484D-84D1-6DA45672B0CE}"/>
          </ac:grpSpMkLst>
        </pc:grpChg>
        <pc:grpChg chg="add del mod">
          <ac:chgData name="Changgyun Ma" userId="45de81ea-74a2-4f0b-a039-c7b2e1d7c9b9" providerId="ADAL" clId="{9833F64F-B604-4F27-A92D-9D86A42AF2BF}" dt="2020-11-02T21:40:17.750" v="10884"/>
          <ac:grpSpMkLst>
            <pc:docMk/>
            <pc:sldMk cId="775109246" sldId="365"/>
            <ac:grpSpMk id="66" creationId="{96F760BE-3AA0-4763-959F-4EB2C93E8338}"/>
          </ac:grpSpMkLst>
        </pc:grpChg>
        <pc:grpChg chg="mod">
          <ac:chgData name="Changgyun Ma" userId="45de81ea-74a2-4f0b-a039-c7b2e1d7c9b9" providerId="ADAL" clId="{9833F64F-B604-4F27-A92D-9D86A42AF2BF}" dt="2020-11-02T21:40:04.589" v="10883"/>
          <ac:grpSpMkLst>
            <pc:docMk/>
            <pc:sldMk cId="775109246" sldId="365"/>
            <ac:grpSpMk id="67" creationId="{1611D4EE-A6D2-4EF6-84C3-9791FED3DA0B}"/>
          </ac:grpSpMkLst>
        </pc:grpChg>
        <pc:grpChg chg="mod">
          <ac:chgData name="Changgyun Ma" userId="45de81ea-74a2-4f0b-a039-c7b2e1d7c9b9" providerId="ADAL" clId="{9833F64F-B604-4F27-A92D-9D86A42AF2BF}" dt="2020-11-02T21:40:04.589" v="10883"/>
          <ac:grpSpMkLst>
            <pc:docMk/>
            <pc:sldMk cId="775109246" sldId="365"/>
            <ac:grpSpMk id="68" creationId="{68EE7D65-44EE-46BC-A64E-1FA3F7385660}"/>
          </ac:grpSpMkLst>
        </pc:grpChg>
        <pc:grpChg chg="mod">
          <ac:chgData name="Changgyun Ma" userId="45de81ea-74a2-4f0b-a039-c7b2e1d7c9b9" providerId="ADAL" clId="{9833F64F-B604-4F27-A92D-9D86A42AF2BF}" dt="2020-11-02T21:40:04.589" v="10883"/>
          <ac:grpSpMkLst>
            <pc:docMk/>
            <pc:sldMk cId="775109246" sldId="365"/>
            <ac:grpSpMk id="69" creationId="{7134C6A6-58BC-4FB9-8D45-25576C5DC8C3}"/>
          </ac:grpSpMkLst>
        </pc:grpChg>
        <pc:grpChg chg="mod">
          <ac:chgData name="Changgyun Ma" userId="45de81ea-74a2-4f0b-a039-c7b2e1d7c9b9" providerId="ADAL" clId="{9833F64F-B604-4F27-A92D-9D86A42AF2BF}" dt="2020-11-02T21:40:04.589" v="10883"/>
          <ac:grpSpMkLst>
            <pc:docMk/>
            <pc:sldMk cId="775109246" sldId="365"/>
            <ac:grpSpMk id="70" creationId="{FAA22B51-BBB4-4031-8588-C33C3141EF7A}"/>
          </ac:grpSpMkLst>
        </pc:grpChg>
        <pc:grpChg chg="mod">
          <ac:chgData name="Changgyun Ma" userId="45de81ea-74a2-4f0b-a039-c7b2e1d7c9b9" providerId="ADAL" clId="{9833F64F-B604-4F27-A92D-9D86A42AF2BF}" dt="2020-11-02T21:40:04.589" v="10883"/>
          <ac:grpSpMkLst>
            <pc:docMk/>
            <pc:sldMk cId="775109246" sldId="365"/>
            <ac:grpSpMk id="71" creationId="{18F32F40-7BD1-4E99-B377-6BC5457211F4}"/>
          </ac:grpSpMkLst>
        </pc:grpChg>
        <pc:grpChg chg="mod">
          <ac:chgData name="Changgyun Ma" userId="45de81ea-74a2-4f0b-a039-c7b2e1d7c9b9" providerId="ADAL" clId="{9833F64F-B604-4F27-A92D-9D86A42AF2BF}" dt="2020-11-02T21:40:04.589" v="10883"/>
          <ac:grpSpMkLst>
            <pc:docMk/>
            <pc:sldMk cId="775109246" sldId="365"/>
            <ac:grpSpMk id="74" creationId="{9770C879-29D4-4304-B915-27A5DB16B6EB}"/>
          </ac:grpSpMkLst>
        </pc:grpChg>
        <pc:grpChg chg="mod">
          <ac:chgData name="Changgyun Ma" userId="45de81ea-74a2-4f0b-a039-c7b2e1d7c9b9" providerId="ADAL" clId="{9833F64F-B604-4F27-A92D-9D86A42AF2BF}" dt="2020-11-02T21:40:04.589" v="10883"/>
          <ac:grpSpMkLst>
            <pc:docMk/>
            <pc:sldMk cId="775109246" sldId="365"/>
            <ac:grpSpMk id="78" creationId="{F7BBF31C-FCC8-44B2-902E-D9B806EC63E9}"/>
          </ac:grpSpMkLst>
        </pc:grpChg>
        <pc:grpChg chg="add del mod ord">
          <ac:chgData name="Changgyun Ma" userId="45de81ea-74a2-4f0b-a039-c7b2e1d7c9b9" providerId="ADAL" clId="{9833F64F-B604-4F27-A92D-9D86A42AF2BF}" dt="2020-11-02T23:14:14.784" v="11446"/>
          <ac:grpSpMkLst>
            <pc:docMk/>
            <pc:sldMk cId="775109246" sldId="365"/>
            <ac:grpSpMk id="89" creationId="{A8E83034-43A2-4D43-9138-A5CF31E4965E}"/>
          </ac:grpSpMkLst>
        </pc:grpChg>
        <pc:grpChg chg="add mod ord">
          <ac:chgData name="Changgyun Ma" userId="45de81ea-74a2-4f0b-a039-c7b2e1d7c9b9" providerId="ADAL" clId="{9833F64F-B604-4F27-A92D-9D86A42AF2BF}" dt="2020-11-02T23:14:54.364" v="11451" actId="1076"/>
          <ac:grpSpMkLst>
            <pc:docMk/>
            <pc:sldMk cId="775109246" sldId="365"/>
            <ac:grpSpMk id="95" creationId="{BF9FE2C1-B4EA-4ACC-B557-BD3051CD5617}"/>
          </ac:grpSpMkLst>
        </pc:grpChg>
        <pc:grpChg chg="add mod ord">
          <ac:chgData name="Changgyun Ma" userId="45de81ea-74a2-4f0b-a039-c7b2e1d7c9b9" providerId="ADAL" clId="{9833F64F-B604-4F27-A92D-9D86A42AF2BF}" dt="2020-11-02T23:14:54.364" v="11451" actId="1076"/>
          <ac:grpSpMkLst>
            <pc:docMk/>
            <pc:sldMk cId="775109246" sldId="365"/>
            <ac:grpSpMk id="98" creationId="{BA784106-C7FC-4C21-91F5-FB78EC5B3CF6}"/>
          </ac:grpSpMkLst>
        </pc:grpChg>
        <pc:grpChg chg="mod">
          <ac:chgData name="Changgyun Ma" userId="45de81ea-74a2-4f0b-a039-c7b2e1d7c9b9" providerId="ADAL" clId="{9833F64F-B604-4F27-A92D-9D86A42AF2BF}" dt="2020-11-02T23:14:27.605" v="11447"/>
          <ac:grpSpMkLst>
            <pc:docMk/>
            <pc:sldMk cId="775109246" sldId="365"/>
            <ac:grpSpMk id="99" creationId="{05338E3B-6951-4D46-A373-1DE9695C77CD}"/>
          </ac:grpSpMkLst>
        </pc:grpChg>
        <pc:grpChg chg="mod">
          <ac:chgData name="Changgyun Ma" userId="45de81ea-74a2-4f0b-a039-c7b2e1d7c9b9" providerId="ADAL" clId="{9833F64F-B604-4F27-A92D-9D86A42AF2BF}" dt="2020-11-02T23:14:27.605" v="11447"/>
          <ac:grpSpMkLst>
            <pc:docMk/>
            <pc:sldMk cId="775109246" sldId="365"/>
            <ac:grpSpMk id="100" creationId="{C12B0E1C-EEDA-491D-AB1E-878016655C5A}"/>
          </ac:grpSpMkLst>
        </pc:grpChg>
        <pc:grpChg chg="add mod ord">
          <ac:chgData name="Changgyun Ma" userId="45de81ea-74a2-4f0b-a039-c7b2e1d7c9b9" providerId="ADAL" clId="{9833F64F-B604-4F27-A92D-9D86A42AF2BF}" dt="2020-11-02T23:14:54.364" v="11451" actId="1076"/>
          <ac:grpSpMkLst>
            <pc:docMk/>
            <pc:sldMk cId="775109246" sldId="365"/>
            <ac:grpSpMk id="105" creationId="{F045D51C-612B-4EF5-958E-63DB0EEF44B8}"/>
          </ac:grpSpMkLst>
        </pc:grpChg>
        <pc:grpChg chg="add mod">
          <ac:chgData name="Changgyun Ma" userId="45de81ea-74a2-4f0b-a039-c7b2e1d7c9b9" providerId="ADAL" clId="{9833F64F-B604-4F27-A92D-9D86A42AF2BF}" dt="2020-11-02T23:15:46.924" v="11456" actId="1076"/>
          <ac:grpSpMkLst>
            <pc:docMk/>
            <pc:sldMk cId="775109246" sldId="365"/>
            <ac:grpSpMk id="118" creationId="{37653EBE-E65D-452B-9914-DF229CD6EC5E}"/>
          </ac:grpSpMkLst>
        </pc:grpChg>
        <pc:grpChg chg="add mod">
          <ac:chgData name="Changgyun Ma" userId="45de81ea-74a2-4f0b-a039-c7b2e1d7c9b9" providerId="ADAL" clId="{9833F64F-B604-4F27-A92D-9D86A42AF2BF}" dt="2020-11-02T23:15:52.854" v="11457" actId="571"/>
          <ac:grpSpMkLst>
            <pc:docMk/>
            <pc:sldMk cId="775109246" sldId="365"/>
            <ac:grpSpMk id="121" creationId="{F08CEC15-1308-4156-A963-2A0FB4E018E2}"/>
          </ac:grpSpMkLst>
        </pc:grpChg>
        <pc:picChg chg="add del">
          <ac:chgData name="Changgyun Ma" userId="45de81ea-74a2-4f0b-a039-c7b2e1d7c9b9" providerId="ADAL" clId="{9833F64F-B604-4F27-A92D-9D86A42AF2BF}" dt="2020-11-02T17:59:07.829" v="8883" actId="21"/>
          <ac:picMkLst>
            <pc:docMk/>
            <pc:sldMk cId="775109246" sldId="365"/>
            <ac:picMk id="2" creationId="{8A95FCF1-3F73-423C-8FDB-8BE7A0844BF5}"/>
          </ac:picMkLst>
        </pc:picChg>
        <pc:picChg chg="add del mod">
          <ac:chgData name="Changgyun Ma" userId="45de81ea-74a2-4f0b-a039-c7b2e1d7c9b9" providerId="ADAL" clId="{9833F64F-B604-4F27-A92D-9D86A42AF2BF}" dt="2020-11-03T02:49:35.667" v="14476" actId="478"/>
          <ac:picMkLst>
            <pc:docMk/>
            <pc:sldMk cId="775109246" sldId="365"/>
            <ac:picMk id="45" creationId="{67C92224-4E70-4917-B325-A8315F681F2E}"/>
          </ac:picMkLst>
        </pc:picChg>
      </pc:sldChg>
      <pc:sldChg chg="addSp">
        <pc:chgData name="Changgyun Ma" userId="45de81ea-74a2-4f0b-a039-c7b2e1d7c9b9" providerId="ADAL" clId="{9833F64F-B604-4F27-A92D-9D86A42AF2BF}" dt="2020-11-03T06:27:30.481" v="16021"/>
        <pc:sldMkLst>
          <pc:docMk/>
          <pc:sldMk cId="469642992" sldId="366"/>
        </pc:sldMkLst>
        <pc:picChg chg="add">
          <ac:chgData name="Changgyun Ma" userId="45de81ea-74a2-4f0b-a039-c7b2e1d7c9b9" providerId="ADAL" clId="{9833F64F-B604-4F27-A92D-9D86A42AF2BF}" dt="2020-11-03T06:27:30.481" v="16021"/>
          <ac:picMkLst>
            <pc:docMk/>
            <pc:sldMk cId="469642992" sldId="366"/>
            <ac:picMk id="1026" creationId="{D0E72D46-5581-46F4-845E-E3001DF7203E}"/>
          </ac:picMkLst>
        </pc:picChg>
      </pc:sldChg>
      <pc:sldChg chg="addSp delSp modSp add del mod modTransition">
        <pc:chgData name="Changgyun Ma" userId="45de81ea-74a2-4f0b-a039-c7b2e1d7c9b9" providerId="ADAL" clId="{9833F64F-B604-4F27-A92D-9D86A42AF2BF}" dt="2020-11-03T06:33:06.461" v="16072" actId="339"/>
        <pc:sldMkLst>
          <pc:docMk/>
          <pc:sldMk cId="1855750693" sldId="366"/>
        </pc:sldMkLst>
        <pc:spChg chg="mod">
          <ac:chgData name="Changgyun Ma" userId="45de81ea-74a2-4f0b-a039-c7b2e1d7c9b9" providerId="ADAL" clId="{9833F64F-B604-4F27-A92D-9D86A42AF2BF}" dt="2020-11-01T08:22:19.620" v="5960" actId="1076"/>
          <ac:spMkLst>
            <pc:docMk/>
            <pc:sldMk cId="1855750693" sldId="366"/>
            <ac:spMk id="2" creationId="{51C59538-555C-405F-8C4C-3A58F49E1B93}"/>
          </ac:spMkLst>
        </pc:spChg>
        <pc:spChg chg="mod">
          <ac:chgData name="Changgyun Ma" userId="45de81ea-74a2-4f0b-a039-c7b2e1d7c9b9" providerId="ADAL" clId="{9833F64F-B604-4F27-A92D-9D86A42AF2BF}" dt="2020-11-01T05:25:21.581" v="2290"/>
          <ac:spMkLst>
            <pc:docMk/>
            <pc:sldMk cId="1855750693" sldId="366"/>
            <ac:spMk id="6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1-03T03:56:10.519" v="15162" actId="14100"/>
          <ac:spMkLst>
            <pc:docMk/>
            <pc:sldMk cId="1855750693" sldId="366"/>
            <ac:spMk id="9" creationId="{950A14DB-49E6-4D30-955F-C889ACBB9F49}"/>
          </ac:spMkLst>
        </pc:spChg>
        <pc:spChg chg="add mod">
          <ac:chgData name="Changgyun Ma" userId="45de81ea-74a2-4f0b-a039-c7b2e1d7c9b9" providerId="ADAL" clId="{9833F64F-B604-4F27-A92D-9D86A42AF2BF}" dt="2020-11-03T01:50:47.792" v="12163"/>
          <ac:spMkLst>
            <pc:docMk/>
            <pc:sldMk cId="1855750693" sldId="366"/>
            <ac:spMk id="11" creationId="{84A538FD-024D-48CD-BEF8-AFCCB362D55B}"/>
          </ac:spMkLst>
        </pc:spChg>
        <pc:spChg chg="add del mod">
          <ac:chgData name="Changgyun Ma" userId="45de81ea-74a2-4f0b-a039-c7b2e1d7c9b9" providerId="ADAL" clId="{9833F64F-B604-4F27-A92D-9D86A42AF2BF}" dt="2020-11-02T14:31:22.233" v="6810" actId="22"/>
          <ac:spMkLst>
            <pc:docMk/>
            <pc:sldMk cId="1855750693" sldId="366"/>
            <ac:spMk id="12" creationId="{0B654AA3-2D9B-4AB9-9831-8E8993A77DF9}"/>
          </ac:spMkLst>
        </pc:spChg>
        <pc:spChg chg="add mod">
          <ac:chgData name="Changgyun Ma" userId="45de81ea-74a2-4f0b-a039-c7b2e1d7c9b9" providerId="ADAL" clId="{9833F64F-B604-4F27-A92D-9D86A42AF2BF}" dt="2020-11-02T14:32:29.720" v="6821" actId="207"/>
          <ac:spMkLst>
            <pc:docMk/>
            <pc:sldMk cId="1855750693" sldId="366"/>
            <ac:spMk id="18" creationId="{B6502B94-95F7-4F8D-8B4D-290495E7250B}"/>
          </ac:spMkLst>
        </pc:spChg>
        <pc:spChg chg="add del">
          <ac:chgData name="Changgyun Ma" userId="45de81ea-74a2-4f0b-a039-c7b2e1d7c9b9" providerId="ADAL" clId="{9833F64F-B604-4F27-A92D-9D86A42AF2BF}" dt="2020-11-03T01:50:18.824" v="12115" actId="22"/>
          <ac:spMkLst>
            <pc:docMk/>
            <pc:sldMk cId="1855750693" sldId="366"/>
            <ac:spMk id="19" creationId="{A455CB67-C4DE-480F-8BFA-98EE07AF467E}"/>
          </ac:spMkLst>
        </pc:spChg>
        <pc:spChg chg="mod">
          <ac:chgData name="Changgyun Ma" userId="45de81ea-74a2-4f0b-a039-c7b2e1d7c9b9" providerId="ADAL" clId="{9833F64F-B604-4F27-A92D-9D86A42AF2BF}" dt="2020-11-03T06:28:10.454" v="16045" actId="207"/>
          <ac:spMkLst>
            <pc:docMk/>
            <pc:sldMk cId="1855750693" sldId="366"/>
            <ac:spMk id="19" creationId="{CF4A520B-2A3B-4915-906C-9247DAB70022}"/>
          </ac:spMkLst>
        </pc:spChg>
        <pc:spChg chg="mod">
          <ac:chgData name="Changgyun Ma" userId="45de81ea-74a2-4f0b-a039-c7b2e1d7c9b9" providerId="ADAL" clId="{9833F64F-B604-4F27-A92D-9D86A42AF2BF}" dt="2020-11-03T06:28:00.900" v="16044"/>
          <ac:spMkLst>
            <pc:docMk/>
            <pc:sldMk cId="1855750693" sldId="366"/>
            <ac:spMk id="20" creationId="{DA7E2A30-9AB6-48AA-8168-3B991FFE4E3D}"/>
          </ac:spMkLst>
        </pc:spChg>
        <pc:spChg chg="mod">
          <ac:chgData name="Changgyun Ma" userId="45de81ea-74a2-4f0b-a039-c7b2e1d7c9b9" providerId="ADAL" clId="{9833F64F-B604-4F27-A92D-9D86A42AF2BF}" dt="2020-11-03T03:49:57.446" v="15115" actId="20577"/>
          <ac:spMkLst>
            <pc:docMk/>
            <pc:sldMk cId="1855750693" sldId="366"/>
            <ac:spMk id="28" creationId="{7F35CD49-CF00-4F69-867A-5858BDC907B0}"/>
          </ac:spMkLst>
        </pc:spChg>
        <pc:grpChg chg="add mod">
          <ac:chgData name="Changgyun Ma" userId="45de81ea-74a2-4f0b-a039-c7b2e1d7c9b9" providerId="ADAL" clId="{9833F64F-B604-4F27-A92D-9D86A42AF2BF}" dt="2020-11-03T06:33:06.461" v="16072" actId="339"/>
          <ac:grpSpMkLst>
            <pc:docMk/>
            <pc:sldMk cId="1855750693" sldId="366"/>
            <ac:grpSpMk id="17" creationId="{4C1E75B0-EA3C-49B3-BE9D-360F2D88AA9F}"/>
          </ac:grpSpMkLst>
        </pc:grpChg>
        <pc:graphicFrameChg chg="mod modGraphic">
          <ac:chgData name="Changgyun Ma" userId="45de81ea-74a2-4f0b-a039-c7b2e1d7c9b9" providerId="ADAL" clId="{9833F64F-B604-4F27-A92D-9D86A42AF2BF}" dt="2020-11-03T06:32:11.562" v="16069" actId="122"/>
          <ac:graphicFrameMkLst>
            <pc:docMk/>
            <pc:sldMk cId="1855750693" sldId="366"/>
            <ac:graphicFrameMk id="7" creationId="{FBEEFF90-669C-4C7B-9F54-BD5CCD0022B7}"/>
          </ac:graphicFrameMkLst>
        </pc:graphicFrameChg>
        <pc:picChg chg="add mod">
          <ac:chgData name="Changgyun Ma" userId="45de81ea-74a2-4f0b-a039-c7b2e1d7c9b9" providerId="ADAL" clId="{9833F64F-B604-4F27-A92D-9D86A42AF2BF}" dt="2020-11-01T08:22:56.739" v="5963" actId="1076"/>
          <ac:picMkLst>
            <pc:docMk/>
            <pc:sldMk cId="1855750693" sldId="366"/>
            <ac:picMk id="3" creationId="{8986F759-C867-4A09-947F-18F6FDCADC7D}"/>
          </ac:picMkLst>
        </pc:picChg>
      </pc:sldChg>
      <pc:sldChg chg="addSp">
        <pc:chgData name="Changgyun Ma" userId="45de81ea-74a2-4f0b-a039-c7b2e1d7c9b9" providerId="ADAL" clId="{9833F64F-B604-4F27-A92D-9D86A42AF2BF}" dt="2020-11-01T08:22:06.521" v="5956"/>
        <pc:sldMkLst>
          <pc:docMk/>
          <pc:sldMk cId="2088523550" sldId="366"/>
        </pc:sldMkLst>
        <pc:spChg chg="add">
          <ac:chgData name="Changgyun Ma" userId="45de81ea-74a2-4f0b-a039-c7b2e1d7c9b9" providerId="ADAL" clId="{9833F64F-B604-4F27-A92D-9D86A42AF2BF}" dt="2020-11-01T08:22:06.521" v="5956"/>
          <ac:spMkLst>
            <pc:docMk/>
            <pc:sldMk cId="2088523550" sldId="366"/>
            <ac:spMk id="2" creationId="{51C59538-555C-405F-8C4C-3A58F49E1B93}"/>
          </ac:spMkLst>
        </pc:spChg>
      </pc:sldChg>
      <pc:sldChg chg="add del">
        <pc:chgData name="Changgyun Ma" userId="45de81ea-74a2-4f0b-a039-c7b2e1d7c9b9" providerId="ADAL" clId="{9833F64F-B604-4F27-A92D-9D86A42AF2BF}" dt="2020-11-01T06:53:21.356" v="4802" actId="47"/>
        <pc:sldMkLst>
          <pc:docMk/>
          <pc:sldMk cId="3601552535" sldId="367"/>
        </pc:sldMkLst>
      </pc:sldChg>
      <pc:sldChg chg="add del">
        <pc:chgData name="Changgyun Ma" userId="45de81ea-74a2-4f0b-a039-c7b2e1d7c9b9" providerId="ADAL" clId="{9833F64F-B604-4F27-A92D-9D86A42AF2BF}" dt="2020-11-01T06:53:21.356" v="4802" actId="47"/>
        <pc:sldMkLst>
          <pc:docMk/>
          <pc:sldMk cId="3612469381" sldId="368"/>
        </pc:sldMkLst>
      </pc:sldChg>
      <pc:sldChg chg="add del">
        <pc:chgData name="Changgyun Ma" userId="45de81ea-74a2-4f0b-a039-c7b2e1d7c9b9" providerId="ADAL" clId="{9833F64F-B604-4F27-A92D-9D86A42AF2BF}" dt="2020-11-01T06:53:21.356" v="4802" actId="47"/>
        <pc:sldMkLst>
          <pc:docMk/>
          <pc:sldMk cId="3668992336" sldId="369"/>
        </pc:sldMkLst>
      </pc:sldChg>
      <pc:sldChg chg="add del">
        <pc:chgData name="Changgyun Ma" userId="45de81ea-74a2-4f0b-a039-c7b2e1d7c9b9" providerId="ADAL" clId="{9833F64F-B604-4F27-A92D-9D86A42AF2BF}" dt="2020-11-01T06:55:15.620" v="4804" actId="47"/>
        <pc:sldMkLst>
          <pc:docMk/>
          <pc:sldMk cId="1306493753" sldId="370"/>
        </pc:sldMkLst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2945890039" sldId="371"/>
        </pc:sldMkLst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2409295109" sldId="372"/>
        </pc:sldMkLst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125183126" sldId="373"/>
        </pc:sldMkLst>
      </pc:sldChg>
      <pc:sldChg chg="add del">
        <pc:chgData name="Changgyun Ma" userId="45de81ea-74a2-4f0b-a039-c7b2e1d7c9b9" providerId="ADAL" clId="{9833F64F-B604-4F27-A92D-9D86A42AF2BF}" dt="2020-11-01T06:55:15.620" v="4804" actId="47"/>
        <pc:sldMkLst>
          <pc:docMk/>
          <pc:sldMk cId="1260996798" sldId="374"/>
        </pc:sldMkLst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2465018964" sldId="374"/>
        </pc:sldMkLst>
      </pc:sldChg>
      <pc:sldChg chg="add del">
        <pc:chgData name="Changgyun Ma" userId="45de81ea-74a2-4f0b-a039-c7b2e1d7c9b9" providerId="ADAL" clId="{9833F64F-B604-4F27-A92D-9D86A42AF2BF}" dt="2020-11-03T03:50:46.116" v="15136" actId="47"/>
        <pc:sldMkLst>
          <pc:docMk/>
          <pc:sldMk cId="304944254" sldId="375"/>
        </pc:sldMkLst>
      </pc:sldChg>
      <pc:sldChg chg="addSp modSp add del mod ord">
        <pc:chgData name="Changgyun Ma" userId="45de81ea-74a2-4f0b-a039-c7b2e1d7c9b9" providerId="ADAL" clId="{9833F64F-B604-4F27-A92D-9D86A42AF2BF}" dt="2020-11-03T03:53:03.399" v="15140" actId="14100"/>
        <pc:sldMkLst>
          <pc:docMk/>
          <pc:sldMk cId="277863802" sldId="376"/>
        </pc:sldMkLst>
        <pc:spChg chg="mod">
          <ac:chgData name="Changgyun Ma" userId="45de81ea-74a2-4f0b-a039-c7b2e1d7c9b9" providerId="ADAL" clId="{9833F64F-B604-4F27-A92D-9D86A42AF2BF}" dt="2020-11-01T08:14:05.968" v="5955" actId="14861"/>
          <ac:spMkLst>
            <pc:docMk/>
            <pc:sldMk cId="277863802" sldId="376"/>
            <ac:spMk id="2" creationId="{62BCDC4E-7EDF-4A15-9319-E5B208B1E6C3}"/>
          </ac:spMkLst>
        </pc:spChg>
        <pc:spChg chg="mod">
          <ac:chgData name="Changgyun Ma" userId="45de81ea-74a2-4f0b-a039-c7b2e1d7c9b9" providerId="ADAL" clId="{9833F64F-B604-4F27-A92D-9D86A42AF2BF}" dt="2020-11-01T07:21:02.721" v="5113" actId="13822"/>
          <ac:spMkLst>
            <pc:docMk/>
            <pc:sldMk cId="277863802" sldId="376"/>
            <ac:spMk id="3" creationId="{70AB527C-3C41-44E5-BE3A-73AA59F4B9B7}"/>
          </ac:spMkLst>
        </pc:spChg>
        <pc:spChg chg="mod">
          <ac:chgData name="Changgyun Ma" userId="45de81ea-74a2-4f0b-a039-c7b2e1d7c9b9" providerId="ADAL" clId="{9833F64F-B604-4F27-A92D-9D86A42AF2BF}" dt="2020-11-03T03:53:03.399" v="15140" actId="14100"/>
          <ac:spMkLst>
            <pc:docMk/>
            <pc:sldMk cId="277863802" sldId="376"/>
            <ac:spMk id="9" creationId="{950A14DB-49E6-4D30-955F-C889ACBB9F49}"/>
          </ac:spMkLst>
        </pc:spChg>
        <pc:spChg chg="mod">
          <ac:chgData name="Changgyun Ma" userId="45de81ea-74a2-4f0b-a039-c7b2e1d7c9b9" providerId="ADAL" clId="{9833F64F-B604-4F27-A92D-9D86A42AF2BF}" dt="2020-11-01T07:27:02.354" v="5162"/>
          <ac:spMkLst>
            <pc:docMk/>
            <pc:sldMk cId="277863802" sldId="376"/>
            <ac:spMk id="12" creationId="{8101E4ED-251B-4EA0-B98F-4AED90A9D257}"/>
          </ac:spMkLst>
        </pc:spChg>
        <pc:spChg chg="mod">
          <ac:chgData name="Changgyun Ma" userId="45de81ea-74a2-4f0b-a039-c7b2e1d7c9b9" providerId="ADAL" clId="{9833F64F-B604-4F27-A92D-9D86A42AF2BF}" dt="2020-11-01T07:26:48.961" v="5137"/>
          <ac:spMkLst>
            <pc:docMk/>
            <pc:sldMk cId="277863802" sldId="376"/>
            <ac:spMk id="20" creationId="{14F55818-0D10-49CC-B0F3-64A362C8FA36}"/>
          </ac:spMkLst>
        </pc:spChg>
        <pc:spChg chg="mod">
          <ac:chgData name="Changgyun Ma" userId="45de81ea-74a2-4f0b-a039-c7b2e1d7c9b9" providerId="ADAL" clId="{9833F64F-B604-4F27-A92D-9D86A42AF2BF}" dt="2020-11-01T07:08:13.423" v="5004" actId="1076"/>
          <ac:spMkLst>
            <pc:docMk/>
            <pc:sldMk cId="277863802" sldId="376"/>
            <ac:spMk id="21" creationId="{1C221053-C9D7-4835-82E3-D7A257C06D3C}"/>
          </ac:spMkLst>
        </pc:spChg>
        <pc:spChg chg="mod">
          <ac:chgData name="Changgyun Ma" userId="45de81ea-74a2-4f0b-a039-c7b2e1d7c9b9" providerId="ADAL" clId="{9833F64F-B604-4F27-A92D-9D86A42AF2BF}" dt="2020-11-01T07:26:53.792" v="5150"/>
          <ac:spMkLst>
            <pc:docMk/>
            <pc:sldMk cId="277863802" sldId="376"/>
            <ac:spMk id="22" creationId="{A0EAFBF5-9857-4F7A-97D4-31614352567C}"/>
          </ac:spMkLst>
        </pc:spChg>
        <pc:spChg chg="mod ord">
          <ac:chgData name="Changgyun Ma" userId="45de81ea-74a2-4f0b-a039-c7b2e1d7c9b9" providerId="ADAL" clId="{9833F64F-B604-4F27-A92D-9D86A42AF2BF}" dt="2020-11-01T07:21:44.043" v="5126" actId="171"/>
          <ac:spMkLst>
            <pc:docMk/>
            <pc:sldMk cId="277863802" sldId="376"/>
            <ac:spMk id="26" creationId="{4CDD05D5-A07C-4CF1-B4DE-B9982E8322C4}"/>
          </ac:spMkLst>
        </pc:spChg>
        <pc:spChg chg="mod">
          <ac:chgData name="Changgyun Ma" userId="45de81ea-74a2-4f0b-a039-c7b2e1d7c9b9" providerId="ADAL" clId="{9833F64F-B604-4F27-A92D-9D86A42AF2BF}" dt="2020-11-01T07:11:13.484" v="5025" actId="1036"/>
          <ac:spMkLst>
            <pc:docMk/>
            <pc:sldMk cId="277863802" sldId="376"/>
            <ac:spMk id="27" creationId="{F2713146-A58C-46A2-9E78-B69E2E9E06EB}"/>
          </ac:spMkLst>
        </pc:spChg>
        <pc:spChg chg="mod">
          <ac:chgData name="Changgyun Ma" userId="45de81ea-74a2-4f0b-a039-c7b2e1d7c9b9" providerId="ADAL" clId="{9833F64F-B604-4F27-A92D-9D86A42AF2BF}" dt="2020-11-03T03:48:30.192" v="15063" actId="20577"/>
          <ac:spMkLst>
            <pc:docMk/>
            <pc:sldMk cId="277863802" sldId="376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1T07:09:58.771" v="5013" actId="1076"/>
          <ac:spMkLst>
            <pc:docMk/>
            <pc:sldMk cId="277863802" sldId="376"/>
            <ac:spMk id="29" creationId="{B6EC9FEF-3EFA-4C47-8F1D-E5EB0D45BAF8}"/>
          </ac:spMkLst>
        </pc:spChg>
        <pc:spChg chg="mod">
          <ac:chgData name="Changgyun Ma" userId="45de81ea-74a2-4f0b-a039-c7b2e1d7c9b9" providerId="ADAL" clId="{9833F64F-B604-4F27-A92D-9D86A42AF2BF}" dt="2020-11-01T07:10:03.778" v="5014" actId="1076"/>
          <ac:spMkLst>
            <pc:docMk/>
            <pc:sldMk cId="277863802" sldId="376"/>
            <ac:spMk id="30" creationId="{AC8A9F8A-20F2-480B-AFF0-538B392E8995}"/>
          </ac:spMkLst>
        </pc:spChg>
        <pc:spChg chg="mod">
          <ac:chgData name="Changgyun Ma" userId="45de81ea-74a2-4f0b-a039-c7b2e1d7c9b9" providerId="ADAL" clId="{9833F64F-B604-4F27-A92D-9D86A42AF2BF}" dt="2020-11-01T07:15:25.126" v="5098" actId="1036"/>
          <ac:spMkLst>
            <pc:docMk/>
            <pc:sldMk cId="277863802" sldId="376"/>
            <ac:spMk id="36" creationId="{72FF3A8D-ECEB-4BDA-9ED2-0C37961C80FD}"/>
          </ac:spMkLst>
        </pc:spChg>
        <pc:spChg chg="mod">
          <ac:chgData name="Changgyun Ma" userId="45de81ea-74a2-4f0b-a039-c7b2e1d7c9b9" providerId="ADAL" clId="{9833F64F-B604-4F27-A92D-9D86A42AF2BF}" dt="2020-11-01T08:13:37.928" v="5953" actId="14861"/>
          <ac:spMkLst>
            <pc:docMk/>
            <pc:sldMk cId="277863802" sldId="376"/>
            <ac:spMk id="49" creationId="{534D28EA-B971-4F24-99F1-6A78C645A469}"/>
          </ac:spMkLst>
        </pc:spChg>
        <pc:spChg chg="mod">
          <ac:chgData name="Changgyun Ma" userId="45de81ea-74a2-4f0b-a039-c7b2e1d7c9b9" providerId="ADAL" clId="{9833F64F-B604-4F27-A92D-9D86A42AF2BF}" dt="2020-11-01T08:13:37.928" v="5953" actId="14861"/>
          <ac:spMkLst>
            <pc:docMk/>
            <pc:sldMk cId="277863802" sldId="376"/>
            <ac:spMk id="50" creationId="{D0F23313-47D8-42EA-8A7B-ED66662EC186}"/>
          </ac:spMkLst>
        </pc:spChg>
        <pc:spChg chg="mod ord">
          <ac:chgData name="Changgyun Ma" userId="45de81ea-74a2-4f0b-a039-c7b2e1d7c9b9" providerId="ADAL" clId="{9833F64F-B604-4F27-A92D-9D86A42AF2BF}" dt="2020-11-01T07:21:32.049" v="5119" actId="170"/>
          <ac:spMkLst>
            <pc:docMk/>
            <pc:sldMk cId="277863802" sldId="376"/>
            <ac:spMk id="88" creationId="{962C8C46-1AA1-46AA-B81B-1C97572C503A}"/>
          </ac:spMkLst>
        </pc:spChg>
        <pc:spChg chg="mod ord">
          <ac:chgData name="Changgyun Ma" userId="45de81ea-74a2-4f0b-a039-c7b2e1d7c9b9" providerId="ADAL" clId="{9833F64F-B604-4F27-A92D-9D86A42AF2BF}" dt="2020-11-01T07:22:19.630" v="5130" actId="13822"/>
          <ac:spMkLst>
            <pc:docMk/>
            <pc:sldMk cId="277863802" sldId="376"/>
            <ac:spMk id="89" creationId="{AADA7B17-F6FB-4A20-96FC-F2640D9DCB99}"/>
          </ac:spMkLst>
        </pc:spChg>
        <pc:grpChg chg="add mod">
          <ac:chgData name="Changgyun Ma" userId="45de81ea-74a2-4f0b-a039-c7b2e1d7c9b9" providerId="ADAL" clId="{9833F64F-B604-4F27-A92D-9D86A42AF2BF}" dt="2020-11-01T08:14:05.968" v="5955" actId="14861"/>
          <ac:grpSpMkLst>
            <pc:docMk/>
            <pc:sldMk cId="277863802" sldId="376"/>
            <ac:grpSpMk id="7" creationId="{0A12FBEB-4CA3-499D-BBD1-D2ED3513447D}"/>
          </ac:grpSpMkLst>
        </pc:grpChg>
        <pc:grpChg chg="add mod">
          <ac:chgData name="Changgyun Ma" userId="45de81ea-74a2-4f0b-a039-c7b2e1d7c9b9" providerId="ADAL" clId="{9833F64F-B604-4F27-A92D-9D86A42AF2BF}" dt="2020-11-01T08:14:05.968" v="5955" actId="14861"/>
          <ac:grpSpMkLst>
            <pc:docMk/>
            <pc:sldMk cId="277863802" sldId="376"/>
            <ac:grpSpMk id="11" creationId="{A392117E-0771-4D46-910B-E4CABFEB654A}"/>
          </ac:grpSpMkLst>
        </pc:grpChg>
        <pc:grpChg chg="add mod">
          <ac:chgData name="Changgyun Ma" userId="45de81ea-74a2-4f0b-a039-c7b2e1d7c9b9" providerId="ADAL" clId="{9833F64F-B604-4F27-A92D-9D86A42AF2BF}" dt="2020-11-01T08:13:50.412" v="5954" actId="14861"/>
          <ac:grpSpMkLst>
            <pc:docMk/>
            <pc:sldMk cId="277863802" sldId="376"/>
            <ac:grpSpMk id="13" creationId="{68C16E52-208B-4687-88A4-2392F1619810}"/>
          </ac:grpSpMkLst>
        </pc:grpChg>
      </pc:sldChg>
      <pc:sldChg chg="add del">
        <pc:chgData name="Changgyun Ma" userId="45de81ea-74a2-4f0b-a039-c7b2e1d7c9b9" providerId="ADAL" clId="{9833F64F-B604-4F27-A92D-9D86A42AF2BF}" dt="2020-11-02T16:53:41.760" v="7532" actId="47"/>
        <pc:sldMkLst>
          <pc:docMk/>
          <pc:sldMk cId="649699265" sldId="377"/>
        </pc:sldMkLst>
      </pc:sldChg>
      <pc:sldChg chg="addSp delSp modSp add mod">
        <pc:chgData name="Changgyun Ma" userId="45de81ea-74a2-4f0b-a039-c7b2e1d7c9b9" providerId="ADAL" clId="{9833F64F-B604-4F27-A92D-9D86A42AF2BF}" dt="2020-11-03T03:52:56.250" v="15139" actId="14100"/>
        <pc:sldMkLst>
          <pc:docMk/>
          <pc:sldMk cId="854310967" sldId="377"/>
        </pc:sldMkLst>
        <pc:spChg chg="mod">
          <ac:chgData name="Changgyun Ma" userId="45de81ea-74a2-4f0b-a039-c7b2e1d7c9b9" providerId="ADAL" clId="{9833F64F-B604-4F27-A92D-9D86A42AF2BF}" dt="2020-11-02T17:43:23.588" v="8752" actId="14100"/>
          <ac:spMkLst>
            <pc:docMk/>
            <pc:sldMk cId="854310967" sldId="377"/>
            <ac:spMk id="2" creationId="{7DC9CE64-D1D0-444D-A5F0-368DA11B531B}"/>
          </ac:spMkLst>
        </pc:spChg>
        <pc:spChg chg="del">
          <ac:chgData name="Changgyun Ma" userId="45de81ea-74a2-4f0b-a039-c7b2e1d7c9b9" providerId="ADAL" clId="{9833F64F-B604-4F27-A92D-9D86A42AF2BF}" dt="2020-11-02T16:54:28.231" v="7536" actId="478"/>
          <ac:spMkLst>
            <pc:docMk/>
            <pc:sldMk cId="854310967" sldId="377"/>
            <ac:spMk id="3" creationId="{C32B0CB8-7166-41E1-9282-72BB5C600414}"/>
          </ac:spMkLst>
        </pc:spChg>
        <pc:spChg chg="del">
          <ac:chgData name="Changgyun Ma" userId="45de81ea-74a2-4f0b-a039-c7b2e1d7c9b9" providerId="ADAL" clId="{9833F64F-B604-4F27-A92D-9D86A42AF2BF}" dt="2020-11-02T16:54:28.231" v="7536" actId="478"/>
          <ac:spMkLst>
            <pc:docMk/>
            <pc:sldMk cId="854310967" sldId="377"/>
            <ac:spMk id="7" creationId="{95BF9ACB-8897-48FC-9833-C8CF02F73908}"/>
          </ac:spMkLst>
        </pc:spChg>
        <pc:spChg chg="mod">
          <ac:chgData name="Changgyun Ma" userId="45de81ea-74a2-4f0b-a039-c7b2e1d7c9b9" providerId="ADAL" clId="{9833F64F-B604-4F27-A92D-9D86A42AF2BF}" dt="2020-11-03T03:52:56.250" v="15139" actId="14100"/>
          <ac:spMkLst>
            <pc:docMk/>
            <pc:sldMk cId="854310967" sldId="377"/>
            <ac:spMk id="9" creationId="{950A14DB-49E6-4D30-955F-C889ACBB9F49}"/>
          </ac:spMkLst>
        </pc:spChg>
        <pc:spChg chg="mod">
          <ac:chgData name="Changgyun Ma" userId="45de81ea-74a2-4f0b-a039-c7b2e1d7c9b9" providerId="ADAL" clId="{9833F64F-B604-4F27-A92D-9D86A42AF2BF}" dt="2020-11-02T17:43:23.588" v="8752" actId="14100"/>
          <ac:spMkLst>
            <pc:docMk/>
            <pc:sldMk cId="854310967" sldId="377"/>
            <ac:spMk id="11" creationId="{91BF978E-AF8E-4FE4-88EB-F0C98ED731B2}"/>
          </ac:spMkLst>
        </pc:spChg>
        <pc:spChg chg="mod">
          <ac:chgData name="Changgyun Ma" userId="45de81ea-74a2-4f0b-a039-c7b2e1d7c9b9" providerId="ADAL" clId="{9833F64F-B604-4F27-A92D-9D86A42AF2BF}" dt="2020-11-02T17:43:23.588" v="8752" actId="14100"/>
          <ac:spMkLst>
            <pc:docMk/>
            <pc:sldMk cId="854310967" sldId="377"/>
            <ac:spMk id="12" creationId="{A3BBBD9B-4771-4183-86E7-24A21DDAB9B1}"/>
          </ac:spMkLst>
        </pc:spChg>
        <pc:spChg chg="add del">
          <ac:chgData name="Changgyun Ma" userId="45de81ea-74a2-4f0b-a039-c7b2e1d7c9b9" providerId="ADAL" clId="{9833F64F-B604-4F27-A92D-9D86A42AF2BF}" dt="2020-11-02T17:31:34.991" v="8262" actId="478"/>
          <ac:spMkLst>
            <pc:docMk/>
            <pc:sldMk cId="854310967" sldId="377"/>
            <ac:spMk id="14" creationId="{04444D07-50D7-4D96-9B66-1235C2E95F15}"/>
          </ac:spMkLst>
        </pc:spChg>
        <pc:spChg chg="add mod">
          <ac:chgData name="Changgyun Ma" userId="45de81ea-74a2-4f0b-a039-c7b2e1d7c9b9" providerId="ADAL" clId="{9833F64F-B604-4F27-A92D-9D86A42AF2BF}" dt="2020-11-02T17:31:56.878" v="8278"/>
          <ac:spMkLst>
            <pc:docMk/>
            <pc:sldMk cId="854310967" sldId="377"/>
            <ac:spMk id="16" creationId="{C7F1D4A0-D8B2-40FD-AE2C-9814A2A883F1}"/>
          </ac:spMkLst>
        </pc:spChg>
        <pc:spChg chg="mod">
          <ac:chgData name="Changgyun Ma" userId="45de81ea-74a2-4f0b-a039-c7b2e1d7c9b9" providerId="ADAL" clId="{9833F64F-B604-4F27-A92D-9D86A42AF2BF}" dt="2020-11-02T17:42:55.751" v="8748" actId="14100"/>
          <ac:spMkLst>
            <pc:docMk/>
            <pc:sldMk cId="854310967" sldId="377"/>
            <ac:spMk id="25" creationId="{514F84BA-DA52-4294-A333-ACDC9D5CF313}"/>
          </ac:spMkLst>
        </pc:spChg>
        <pc:spChg chg="add mod">
          <ac:chgData name="Changgyun Ma" userId="45de81ea-74a2-4f0b-a039-c7b2e1d7c9b9" providerId="ADAL" clId="{9833F64F-B604-4F27-A92D-9D86A42AF2BF}" dt="2020-11-02T17:43:23.588" v="8752" actId="14100"/>
          <ac:spMkLst>
            <pc:docMk/>
            <pc:sldMk cId="854310967" sldId="377"/>
            <ac:spMk id="27" creationId="{542549F7-D458-4C6A-9056-0BB86EAC0CAC}"/>
          </ac:spMkLst>
        </pc:spChg>
        <pc:spChg chg="mod">
          <ac:chgData name="Changgyun Ma" userId="45de81ea-74a2-4f0b-a039-c7b2e1d7c9b9" providerId="ADAL" clId="{9833F64F-B604-4F27-A92D-9D86A42AF2BF}" dt="2020-11-03T03:08:49.274" v="14490" actId="20577"/>
          <ac:spMkLst>
            <pc:docMk/>
            <pc:sldMk cId="854310967" sldId="377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2T17:42:41.055" v="8744" actId="20577"/>
          <ac:spMkLst>
            <pc:docMk/>
            <pc:sldMk cId="854310967" sldId="377"/>
            <ac:spMk id="35" creationId="{21458C7A-5FD4-475A-ADD7-9A7A10C70EDF}"/>
          </ac:spMkLst>
        </pc:spChg>
        <pc:spChg chg="mod">
          <ac:chgData name="Changgyun Ma" userId="45de81ea-74a2-4f0b-a039-c7b2e1d7c9b9" providerId="ADAL" clId="{9833F64F-B604-4F27-A92D-9D86A42AF2BF}" dt="2020-11-02T17:01:00.060" v="7609" actId="1076"/>
          <ac:spMkLst>
            <pc:docMk/>
            <pc:sldMk cId="854310967" sldId="377"/>
            <ac:spMk id="36" creationId="{CA66B0FD-34FF-4C81-9F0D-6ADA4842D582}"/>
          </ac:spMkLst>
        </pc:spChg>
        <pc:spChg chg="mod">
          <ac:chgData name="Changgyun Ma" userId="45de81ea-74a2-4f0b-a039-c7b2e1d7c9b9" providerId="ADAL" clId="{9833F64F-B604-4F27-A92D-9D86A42AF2BF}" dt="2020-11-02T17:43:23.588" v="8752" actId="14100"/>
          <ac:spMkLst>
            <pc:docMk/>
            <pc:sldMk cId="854310967" sldId="377"/>
            <ac:spMk id="37" creationId="{42D59379-0F4D-494B-A418-14F72C594F13}"/>
          </ac:spMkLst>
        </pc:spChg>
        <pc:spChg chg="mod">
          <ac:chgData name="Changgyun Ma" userId="45de81ea-74a2-4f0b-a039-c7b2e1d7c9b9" providerId="ADAL" clId="{9833F64F-B604-4F27-A92D-9D86A42AF2BF}" dt="2020-11-02T17:42:36.229" v="8742" actId="255"/>
          <ac:spMkLst>
            <pc:docMk/>
            <pc:sldMk cId="854310967" sldId="377"/>
            <ac:spMk id="38" creationId="{9DF656D3-A870-4A66-B709-1610ED33C7BA}"/>
          </ac:spMkLst>
        </pc:spChg>
        <pc:spChg chg="mod">
          <ac:chgData name="Changgyun Ma" userId="45de81ea-74a2-4f0b-a039-c7b2e1d7c9b9" providerId="ADAL" clId="{9833F64F-B604-4F27-A92D-9D86A42AF2BF}" dt="2020-11-02T17:31:49.989" v="8264" actId="1076"/>
          <ac:spMkLst>
            <pc:docMk/>
            <pc:sldMk cId="854310967" sldId="377"/>
            <ac:spMk id="39" creationId="{A0E895BE-BAB5-4ADD-8D98-2C1C1E1A1CED}"/>
          </ac:spMkLst>
        </pc:spChg>
        <pc:spChg chg="mod">
          <ac:chgData name="Changgyun Ma" userId="45de81ea-74a2-4f0b-a039-c7b2e1d7c9b9" providerId="ADAL" clId="{9833F64F-B604-4F27-A92D-9D86A42AF2BF}" dt="2020-11-02T17:42:51.281" v="8746" actId="14100"/>
          <ac:spMkLst>
            <pc:docMk/>
            <pc:sldMk cId="854310967" sldId="377"/>
            <ac:spMk id="41" creationId="{E57B8E82-587B-4025-831A-D03BB5B1D9AE}"/>
          </ac:spMkLst>
        </pc:spChg>
        <pc:spChg chg="del">
          <ac:chgData name="Changgyun Ma" userId="45de81ea-74a2-4f0b-a039-c7b2e1d7c9b9" providerId="ADAL" clId="{9833F64F-B604-4F27-A92D-9D86A42AF2BF}" dt="2020-11-02T16:54:28.231" v="7536" actId="478"/>
          <ac:spMkLst>
            <pc:docMk/>
            <pc:sldMk cId="854310967" sldId="377"/>
            <ac:spMk id="46" creationId="{320B58B4-9A68-4F1F-B940-25486C02BF07}"/>
          </ac:spMkLst>
        </pc:spChg>
        <pc:spChg chg="del">
          <ac:chgData name="Changgyun Ma" userId="45de81ea-74a2-4f0b-a039-c7b2e1d7c9b9" providerId="ADAL" clId="{9833F64F-B604-4F27-A92D-9D86A42AF2BF}" dt="2020-11-02T16:54:28.231" v="7536" actId="478"/>
          <ac:spMkLst>
            <pc:docMk/>
            <pc:sldMk cId="854310967" sldId="377"/>
            <ac:spMk id="47" creationId="{6DF19B69-B51F-4F03-B9AA-AD907C9C5D59}"/>
          </ac:spMkLst>
        </pc:spChg>
        <pc:spChg chg="del">
          <ac:chgData name="Changgyun Ma" userId="45de81ea-74a2-4f0b-a039-c7b2e1d7c9b9" providerId="ADAL" clId="{9833F64F-B604-4F27-A92D-9D86A42AF2BF}" dt="2020-11-02T16:54:28.231" v="7536" actId="478"/>
          <ac:spMkLst>
            <pc:docMk/>
            <pc:sldMk cId="854310967" sldId="377"/>
            <ac:spMk id="48" creationId="{7FD4A788-525E-42F3-9260-A622C646E6B8}"/>
          </ac:spMkLst>
        </pc:spChg>
        <pc:picChg chg="add del">
          <ac:chgData name="Changgyun Ma" userId="45de81ea-74a2-4f0b-a039-c7b2e1d7c9b9" providerId="ADAL" clId="{9833F64F-B604-4F27-A92D-9D86A42AF2BF}" dt="2020-11-02T17:31:34.991" v="8262" actId="478"/>
          <ac:picMkLst>
            <pc:docMk/>
            <pc:sldMk cId="854310967" sldId="377"/>
            <ac:picMk id="13" creationId="{20319749-F649-4675-A8B2-7A9AB8376C3F}"/>
          </ac:picMkLst>
        </pc:picChg>
        <pc:picChg chg="add">
          <ac:chgData name="Changgyun Ma" userId="45de81ea-74a2-4f0b-a039-c7b2e1d7c9b9" providerId="ADAL" clId="{9833F64F-B604-4F27-A92D-9D86A42AF2BF}" dt="2020-11-02T17:31:39.246" v="8263" actId="22"/>
          <ac:picMkLst>
            <pc:docMk/>
            <pc:sldMk cId="854310967" sldId="377"/>
            <ac:picMk id="15" creationId="{A9479F59-95FD-4ED1-9BB9-0C1F3F21A9EA}"/>
          </ac:picMkLst>
        </pc:picChg>
      </pc:sldChg>
      <pc:sldChg chg="delSp modSp add del mod">
        <pc:chgData name="Changgyun Ma" userId="45de81ea-74a2-4f0b-a039-c7b2e1d7c9b9" providerId="ADAL" clId="{9833F64F-B604-4F27-A92D-9D86A42AF2BF}" dt="2020-11-02T15:09:02.577" v="7132" actId="47"/>
        <pc:sldMkLst>
          <pc:docMk/>
          <pc:sldMk cId="3575005207" sldId="377"/>
        </pc:sldMkLst>
        <pc:spChg chg="mod">
          <ac:chgData name="Changgyun Ma" userId="45de81ea-74a2-4f0b-a039-c7b2e1d7c9b9" providerId="ADAL" clId="{9833F64F-B604-4F27-A92D-9D86A42AF2BF}" dt="2020-11-02T14:43:20.496" v="7130" actId="20577"/>
          <ac:spMkLst>
            <pc:docMk/>
            <pc:sldMk cId="3575005207" sldId="377"/>
            <ac:spMk id="5" creationId="{00000000-0000-0000-0000-000000000000}"/>
          </ac:spMkLst>
        </pc:spChg>
        <pc:spChg chg="del">
          <ac:chgData name="Changgyun Ma" userId="45de81ea-74a2-4f0b-a039-c7b2e1d7c9b9" providerId="ADAL" clId="{9833F64F-B604-4F27-A92D-9D86A42AF2BF}" dt="2020-11-02T14:43:23.701" v="7131" actId="478"/>
          <ac:spMkLst>
            <pc:docMk/>
            <pc:sldMk cId="3575005207" sldId="377"/>
            <ac:spMk id="6" creationId="{00000000-0000-0000-0000-000000000000}"/>
          </ac:spMkLst>
        </pc:spChg>
        <pc:spChg chg="del">
          <ac:chgData name="Changgyun Ma" userId="45de81ea-74a2-4f0b-a039-c7b2e1d7c9b9" providerId="ADAL" clId="{9833F64F-B604-4F27-A92D-9D86A42AF2BF}" dt="2020-11-02T14:43:15.878" v="7129" actId="478"/>
          <ac:spMkLst>
            <pc:docMk/>
            <pc:sldMk cId="3575005207" sldId="377"/>
            <ac:spMk id="8" creationId="{EF0079CD-8E08-406A-8743-A5712748C225}"/>
          </ac:spMkLst>
        </pc:spChg>
        <pc:spChg chg="del">
          <ac:chgData name="Changgyun Ma" userId="45de81ea-74a2-4f0b-a039-c7b2e1d7c9b9" providerId="ADAL" clId="{9833F64F-B604-4F27-A92D-9D86A42AF2BF}" dt="2020-11-02T14:43:15.878" v="7129" actId="478"/>
          <ac:spMkLst>
            <pc:docMk/>
            <pc:sldMk cId="3575005207" sldId="377"/>
            <ac:spMk id="9" creationId="{950A14DB-49E6-4D30-955F-C889ACBB9F49}"/>
          </ac:spMkLst>
        </pc:spChg>
        <pc:spChg chg="del">
          <ac:chgData name="Changgyun Ma" userId="45de81ea-74a2-4f0b-a039-c7b2e1d7c9b9" providerId="ADAL" clId="{9833F64F-B604-4F27-A92D-9D86A42AF2BF}" dt="2020-11-02T14:43:15.878" v="7129" actId="478"/>
          <ac:spMkLst>
            <pc:docMk/>
            <pc:sldMk cId="3575005207" sldId="377"/>
            <ac:spMk id="28" creationId="{7F35CD49-CF00-4F69-867A-5858BDC907B0}"/>
          </ac:spMkLst>
        </pc:spChg>
        <pc:spChg chg="del">
          <ac:chgData name="Changgyun Ma" userId="45de81ea-74a2-4f0b-a039-c7b2e1d7c9b9" providerId="ADAL" clId="{9833F64F-B604-4F27-A92D-9D86A42AF2BF}" dt="2020-11-02T14:43:15.878" v="7129" actId="478"/>
          <ac:spMkLst>
            <pc:docMk/>
            <pc:sldMk cId="3575005207" sldId="377"/>
            <ac:spMk id="32" creationId="{A38AF4AA-769B-4E98-BB56-8C9A7FA9E748}"/>
          </ac:spMkLst>
        </pc:spChg>
        <pc:picChg chg="del">
          <ac:chgData name="Changgyun Ma" userId="45de81ea-74a2-4f0b-a039-c7b2e1d7c9b9" providerId="ADAL" clId="{9833F64F-B604-4F27-A92D-9D86A42AF2BF}" dt="2020-11-02T14:43:15.878" v="7129" actId="478"/>
          <ac:picMkLst>
            <pc:docMk/>
            <pc:sldMk cId="3575005207" sldId="377"/>
            <ac:picMk id="4" creationId="{F649133B-663B-4106-B3BA-B9CE0BEEDD5B}"/>
          </ac:picMkLst>
        </pc:picChg>
        <pc:picChg chg="del">
          <ac:chgData name="Changgyun Ma" userId="45de81ea-74a2-4f0b-a039-c7b2e1d7c9b9" providerId="ADAL" clId="{9833F64F-B604-4F27-A92D-9D86A42AF2BF}" dt="2020-11-02T14:43:15.878" v="7129" actId="478"/>
          <ac:picMkLst>
            <pc:docMk/>
            <pc:sldMk cId="3575005207" sldId="377"/>
            <ac:picMk id="10" creationId="{22DDAA49-FBC0-4DCE-91AA-B1BD4AE5E932}"/>
          </ac:picMkLst>
        </pc:picChg>
      </pc:sldChg>
      <pc:sldChg chg="addSp delSp modSp add del mod">
        <pc:chgData name="Changgyun Ma" userId="45de81ea-74a2-4f0b-a039-c7b2e1d7c9b9" providerId="ADAL" clId="{9833F64F-B604-4F27-A92D-9D86A42AF2BF}" dt="2020-11-02T20:17:23.447" v="9319" actId="47"/>
        <pc:sldMkLst>
          <pc:docMk/>
          <pc:sldMk cId="1704674468" sldId="378"/>
        </pc:sldMkLst>
        <pc:spChg chg="del">
          <ac:chgData name="Changgyun Ma" userId="45de81ea-74a2-4f0b-a039-c7b2e1d7c9b9" providerId="ADAL" clId="{9833F64F-B604-4F27-A92D-9D86A42AF2BF}" dt="2020-11-02T17:59:01.502" v="8881" actId="478"/>
          <ac:spMkLst>
            <pc:docMk/>
            <pc:sldMk cId="1704674468" sldId="378"/>
            <ac:spMk id="2" creationId="{471CF827-A9CE-45E3-9AD0-12A57E62DF8A}"/>
          </ac:spMkLst>
        </pc:spChg>
        <pc:spChg chg="add mod">
          <ac:chgData name="Changgyun Ma" userId="45de81ea-74a2-4f0b-a039-c7b2e1d7c9b9" providerId="ADAL" clId="{9833F64F-B604-4F27-A92D-9D86A42AF2BF}" dt="2020-11-02T20:12:23.508" v="9267" actId="14861"/>
          <ac:spMkLst>
            <pc:docMk/>
            <pc:sldMk cId="1704674468" sldId="378"/>
            <ac:spMk id="2" creationId="{52729417-4141-4922-BA5B-551C89848906}"/>
          </ac:spMkLst>
        </pc:spChg>
        <pc:spChg chg="add del mod ord">
          <ac:chgData name="Changgyun Ma" userId="45de81ea-74a2-4f0b-a039-c7b2e1d7c9b9" providerId="ADAL" clId="{9833F64F-B604-4F27-A92D-9D86A42AF2BF}" dt="2020-11-02T20:13:36.730" v="9290" actId="478"/>
          <ac:spMkLst>
            <pc:docMk/>
            <pc:sldMk cId="1704674468" sldId="378"/>
            <ac:spMk id="3" creationId="{222A5218-15F3-476E-AB4C-AD9806CE8BD2}"/>
          </ac:spMkLst>
        </pc:spChg>
        <pc:spChg chg="del">
          <ac:chgData name="Changgyun Ma" userId="45de81ea-74a2-4f0b-a039-c7b2e1d7c9b9" providerId="ADAL" clId="{9833F64F-B604-4F27-A92D-9D86A42AF2BF}" dt="2020-11-02T17:59:04.710" v="8882" actId="478"/>
          <ac:spMkLst>
            <pc:docMk/>
            <pc:sldMk cId="1704674468" sldId="378"/>
            <ac:spMk id="3" creationId="{E3DA576A-5B95-49B4-83BA-CDE98D0C32F6}"/>
          </ac:spMkLst>
        </pc:spChg>
        <pc:spChg chg="add mod">
          <ac:chgData name="Changgyun Ma" userId="45de81ea-74a2-4f0b-a039-c7b2e1d7c9b9" providerId="ADAL" clId="{9833F64F-B604-4F27-A92D-9D86A42AF2BF}" dt="2020-11-02T17:59:42.108" v="8924"/>
          <ac:spMkLst>
            <pc:docMk/>
            <pc:sldMk cId="1704674468" sldId="378"/>
            <ac:spMk id="12" creationId="{5B16D1FE-33C1-48F4-878E-FE0169393E72}"/>
          </ac:spMkLst>
        </pc:spChg>
        <pc:spChg chg="add del">
          <ac:chgData name="Changgyun Ma" userId="45de81ea-74a2-4f0b-a039-c7b2e1d7c9b9" providerId="ADAL" clId="{9833F64F-B604-4F27-A92D-9D86A42AF2BF}" dt="2020-11-02T17:59:33.539" v="8886" actId="478"/>
          <ac:spMkLst>
            <pc:docMk/>
            <pc:sldMk cId="1704674468" sldId="378"/>
            <ac:spMk id="14" creationId="{AF817AD3-2E23-42E7-83D5-EF5261D9E85D}"/>
          </ac:spMkLst>
        </pc:spChg>
        <pc:spChg chg="add del">
          <ac:chgData name="Changgyun Ma" userId="45de81ea-74a2-4f0b-a039-c7b2e1d7c9b9" providerId="ADAL" clId="{9833F64F-B604-4F27-A92D-9D86A42AF2BF}" dt="2020-11-02T17:59:33.539" v="8886" actId="478"/>
          <ac:spMkLst>
            <pc:docMk/>
            <pc:sldMk cId="1704674468" sldId="378"/>
            <ac:spMk id="15" creationId="{EA1D6803-F1A4-4A1F-B3BC-45FFDB9C768E}"/>
          </ac:spMkLst>
        </pc:spChg>
        <pc:spChg chg="add mod">
          <ac:chgData name="Changgyun Ma" userId="45de81ea-74a2-4f0b-a039-c7b2e1d7c9b9" providerId="ADAL" clId="{9833F64F-B604-4F27-A92D-9D86A42AF2BF}" dt="2020-11-02T18:40:46.080" v="9133" actId="1076"/>
          <ac:spMkLst>
            <pc:docMk/>
            <pc:sldMk cId="1704674468" sldId="378"/>
            <ac:spMk id="16" creationId="{1E589650-A394-4F7C-825A-89C4E6B8DC62}"/>
          </ac:spMkLst>
        </pc:spChg>
        <pc:spChg chg="mod topLvl">
          <ac:chgData name="Changgyun Ma" userId="45de81ea-74a2-4f0b-a039-c7b2e1d7c9b9" providerId="ADAL" clId="{9833F64F-B604-4F27-A92D-9D86A42AF2BF}" dt="2020-11-02T20:10:01.924" v="9248" actId="478"/>
          <ac:spMkLst>
            <pc:docMk/>
            <pc:sldMk cId="1704674468" sldId="378"/>
            <ac:spMk id="27" creationId="{6BA6A0DA-0A93-4D4E-8E4C-A3B4243B6021}"/>
          </ac:spMkLst>
        </pc:spChg>
        <pc:spChg chg="add del mod">
          <ac:chgData name="Changgyun Ma" userId="45de81ea-74a2-4f0b-a039-c7b2e1d7c9b9" providerId="ADAL" clId="{9833F64F-B604-4F27-A92D-9D86A42AF2BF}" dt="2020-11-02T20:10:59.206" v="9256" actId="478"/>
          <ac:spMkLst>
            <pc:docMk/>
            <pc:sldMk cId="1704674468" sldId="378"/>
            <ac:spMk id="29" creationId="{DDA64FBB-303F-41F2-834C-C1E596C6F5D5}"/>
          </ac:spMkLst>
        </pc:spChg>
        <pc:spChg chg="add mod topLvl">
          <ac:chgData name="Changgyun Ma" userId="45de81ea-74a2-4f0b-a039-c7b2e1d7c9b9" providerId="ADAL" clId="{9833F64F-B604-4F27-A92D-9D86A42AF2BF}" dt="2020-11-02T20:13:23.944" v="9287" actId="14861"/>
          <ac:spMkLst>
            <pc:docMk/>
            <pc:sldMk cId="1704674468" sldId="378"/>
            <ac:spMk id="30" creationId="{23EA8558-E888-4FBE-8BCD-3E366A9F3D6B}"/>
          </ac:spMkLst>
        </pc:spChg>
        <pc:spChg chg="add mod topLvl">
          <ac:chgData name="Changgyun Ma" userId="45de81ea-74a2-4f0b-a039-c7b2e1d7c9b9" providerId="ADAL" clId="{9833F64F-B604-4F27-A92D-9D86A42AF2BF}" dt="2020-11-02T20:15:24.138" v="9304" actId="20577"/>
          <ac:spMkLst>
            <pc:docMk/>
            <pc:sldMk cId="1704674468" sldId="378"/>
            <ac:spMk id="31" creationId="{AD879BB5-B2FD-487C-8098-E2643956D6D5}"/>
          </ac:spMkLst>
        </pc:spChg>
        <pc:spChg chg="mod topLvl">
          <ac:chgData name="Changgyun Ma" userId="45de81ea-74a2-4f0b-a039-c7b2e1d7c9b9" providerId="ADAL" clId="{9833F64F-B604-4F27-A92D-9D86A42AF2BF}" dt="2020-11-02T20:16:36.896" v="9318" actId="339"/>
          <ac:spMkLst>
            <pc:docMk/>
            <pc:sldMk cId="1704674468" sldId="378"/>
            <ac:spMk id="34" creationId="{03E2F11C-14C7-4B38-A99A-C0992ED15BEA}"/>
          </ac:spMkLst>
        </pc:spChg>
        <pc:spChg chg="mod topLvl">
          <ac:chgData name="Changgyun Ma" userId="45de81ea-74a2-4f0b-a039-c7b2e1d7c9b9" providerId="ADAL" clId="{9833F64F-B604-4F27-A92D-9D86A42AF2BF}" dt="2020-11-02T20:13:49.510" v="9294" actId="165"/>
          <ac:spMkLst>
            <pc:docMk/>
            <pc:sldMk cId="1704674468" sldId="378"/>
            <ac:spMk id="35" creationId="{CA9E779D-E5F5-43D9-B350-0E5AAA168375}"/>
          </ac:spMkLst>
        </pc:spChg>
        <pc:spChg chg="add del mod topLvl">
          <ac:chgData name="Changgyun Ma" userId="45de81ea-74a2-4f0b-a039-c7b2e1d7c9b9" providerId="ADAL" clId="{9833F64F-B604-4F27-A92D-9D86A42AF2BF}" dt="2020-11-02T20:15:01.127" v="9298" actId="478"/>
          <ac:spMkLst>
            <pc:docMk/>
            <pc:sldMk cId="1704674468" sldId="378"/>
            <ac:spMk id="40" creationId="{4D578F4F-6DB8-40CE-A3B2-49AF5D705F11}"/>
          </ac:spMkLst>
        </pc:spChg>
        <pc:spChg chg="add mod">
          <ac:chgData name="Changgyun Ma" userId="45de81ea-74a2-4f0b-a039-c7b2e1d7c9b9" providerId="ADAL" clId="{9833F64F-B604-4F27-A92D-9D86A42AF2BF}" dt="2020-11-02T18:32:35.907" v="9068" actId="571"/>
          <ac:spMkLst>
            <pc:docMk/>
            <pc:sldMk cId="1704674468" sldId="378"/>
            <ac:spMk id="46" creationId="{108FC0DB-36BF-4EA8-9F5B-03153ADB86AC}"/>
          </ac:spMkLst>
        </pc:spChg>
        <pc:spChg chg="add del mod topLvl">
          <ac:chgData name="Changgyun Ma" userId="45de81ea-74a2-4f0b-a039-c7b2e1d7c9b9" providerId="ADAL" clId="{9833F64F-B604-4F27-A92D-9D86A42AF2BF}" dt="2020-11-02T20:13:41.428" v="9292" actId="478"/>
          <ac:spMkLst>
            <pc:docMk/>
            <pc:sldMk cId="1704674468" sldId="378"/>
            <ac:spMk id="47" creationId="{6C5ADA14-EAE0-46CE-800C-E7EF101D2C09}"/>
          </ac:spMkLst>
        </pc:spChg>
        <pc:grpChg chg="add del">
          <ac:chgData name="Changgyun Ma" userId="45de81ea-74a2-4f0b-a039-c7b2e1d7c9b9" providerId="ADAL" clId="{9833F64F-B604-4F27-A92D-9D86A42AF2BF}" dt="2020-11-02T20:13:19.762" v="9286" actId="164"/>
          <ac:grpSpMkLst>
            <pc:docMk/>
            <pc:sldMk cId="1704674468" sldId="378"/>
            <ac:grpSpMk id="11" creationId="{DA112DF6-799D-42C4-B567-34E63D457CAC}"/>
          </ac:grpSpMkLst>
        </pc:grpChg>
        <pc:grpChg chg="add mod">
          <ac:chgData name="Changgyun Ma" userId="45de81ea-74a2-4f0b-a039-c7b2e1d7c9b9" providerId="ADAL" clId="{9833F64F-B604-4F27-A92D-9D86A42AF2BF}" dt="2020-11-02T20:13:28.886" v="9289" actId="14861"/>
          <ac:grpSpMkLst>
            <pc:docMk/>
            <pc:sldMk cId="1704674468" sldId="378"/>
            <ac:grpSpMk id="13" creationId="{E9FA67BB-A478-42C9-9A22-9E24FD4E07EF}"/>
          </ac:grpSpMkLst>
        </pc:grpChg>
        <pc:grpChg chg="add mod">
          <ac:chgData name="Changgyun Ma" userId="45de81ea-74a2-4f0b-a039-c7b2e1d7c9b9" providerId="ADAL" clId="{9833F64F-B604-4F27-A92D-9D86A42AF2BF}" dt="2020-11-02T20:16:10.007" v="9314" actId="339"/>
          <ac:grpSpMkLst>
            <pc:docMk/>
            <pc:sldMk cId="1704674468" sldId="378"/>
            <ac:grpSpMk id="14" creationId="{3B5AD25F-9488-4B84-861B-44DEA7692F16}"/>
          </ac:grpSpMkLst>
        </pc:grpChg>
        <pc:grpChg chg="add del mod">
          <ac:chgData name="Changgyun Ma" userId="45de81ea-74a2-4f0b-a039-c7b2e1d7c9b9" providerId="ADAL" clId="{9833F64F-B604-4F27-A92D-9D86A42AF2BF}" dt="2020-11-02T20:10:36.425" v="9253" actId="478"/>
          <ac:grpSpMkLst>
            <pc:docMk/>
            <pc:sldMk cId="1704674468" sldId="378"/>
            <ac:grpSpMk id="25" creationId="{841E5E97-F9A4-4917-A99A-8765273EC771}"/>
          </ac:grpSpMkLst>
        </pc:grpChg>
        <pc:grpChg chg="add del mod">
          <ac:chgData name="Changgyun Ma" userId="45de81ea-74a2-4f0b-a039-c7b2e1d7c9b9" providerId="ADAL" clId="{9833F64F-B604-4F27-A92D-9D86A42AF2BF}" dt="2020-11-02T20:13:49.510" v="9294" actId="165"/>
          <ac:grpSpMkLst>
            <pc:docMk/>
            <pc:sldMk cId="1704674468" sldId="378"/>
            <ac:grpSpMk id="33" creationId="{D776A0D2-D840-4A2E-8850-45A2900F13A5}"/>
          </ac:grpSpMkLst>
        </pc:grpChg>
        <pc:grpChg chg="add del mod">
          <ac:chgData name="Changgyun Ma" userId="45de81ea-74a2-4f0b-a039-c7b2e1d7c9b9" providerId="ADAL" clId="{9833F64F-B604-4F27-A92D-9D86A42AF2BF}" dt="2020-11-02T18:27:37.795" v="9020" actId="165"/>
          <ac:grpSpMkLst>
            <pc:docMk/>
            <pc:sldMk cId="1704674468" sldId="378"/>
            <ac:grpSpMk id="42" creationId="{2E58C122-6C93-4626-93AD-8AC2A0C86801}"/>
          </ac:grpSpMkLst>
        </pc:grpChg>
        <pc:grpChg chg="add del mod ord">
          <ac:chgData name="Changgyun Ma" userId="45de81ea-74a2-4f0b-a039-c7b2e1d7c9b9" providerId="ADAL" clId="{9833F64F-B604-4F27-A92D-9D86A42AF2BF}" dt="2020-11-02T20:10:16.899" v="9250" actId="165"/>
          <ac:grpSpMkLst>
            <pc:docMk/>
            <pc:sldMk cId="1704674468" sldId="378"/>
            <ac:grpSpMk id="45" creationId="{ECC060F2-2C38-43B1-9DCC-2DFD351B40E3}"/>
          </ac:grpSpMkLst>
        </pc:grpChg>
        <pc:grpChg chg="add del mod">
          <ac:chgData name="Changgyun Ma" userId="45de81ea-74a2-4f0b-a039-c7b2e1d7c9b9" providerId="ADAL" clId="{9833F64F-B604-4F27-A92D-9D86A42AF2BF}" dt="2020-11-02T20:10:16.899" v="9250" actId="165"/>
          <ac:grpSpMkLst>
            <pc:docMk/>
            <pc:sldMk cId="1704674468" sldId="378"/>
            <ac:grpSpMk id="48" creationId="{381D5B29-B0D3-4725-B0C7-A9939EA88C86}"/>
          </ac:grpSpMkLst>
        </pc:grpChg>
        <pc:picChg chg="add">
          <ac:chgData name="Changgyun Ma" userId="45de81ea-74a2-4f0b-a039-c7b2e1d7c9b9" providerId="ADAL" clId="{9833F64F-B604-4F27-A92D-9D86A42AF2BF}" dt="2020-11-02T17:59:09.236" v="8884" actId="22"/>
          <ac:picMkLst>
            <pc:docMk/>
            <pc:sldMk cId="1704674468" sldId="378"/>
            <ac:picMk id="7" creationId="{051B571A-BD30-47F2-AD7A-8055755E8D0A}"/>
          </ac:picMkLst>
        </pc:picChg>
        <pc:picChg chg="del">
          <ac:chgData name="Changgyun Ma" userId="45de81ea-74a2-4f0b-a039-c7b2e1d7c9b9" providerId="ADAL" clId="{9833F64F-B604-4F27-A92D-9D86A42AF2BF}" dt="2020-11-02T17:59:01.502" v="8881" actId="478"/>
          <ac:picMkLst>
            <pc:docMk/>
            <pc:sldMk cId="1704674468" sldId="378"/>
            <ac:picMk id="11" creationId="{318ADD62-2CB2-4CD6-AD49-EF8D26223814}"/>
          </ac:picMkLst>
        </pc:picChg>
        <pc:picChg chg="del">
          <ac:chgData name="Changgyun Ma" userId="45de81ea-74a2-4f0b-a039-c7b2e1d7c9b9" providerId="ADAL" clId="{9833F64F-B604-4F27-A92D-9D86A42AF2BF}" dt="2020-11-02T17:59:01.502" v="8881" actId="478"/>
          <ac:picMkLst>
            <pc:docMk/>
            <pc:sldMk cId="1704674468" sldId="378"/>
            <ac:picMk id="13" creationId="{CA52C532-A877-4042-B186-2494BBD49D81}"/>
          </ac:picMkLst>
        </pc:picChg>
        <pc:picChg chg="add mod">
          <ac:chgData name="Changgyun Ma" userId="45de81ea-74a2-4f0b-a039-c7b2e1d7c9b9" providerId="ADAL" clId="{9833F64F-B604-4F27-A92D-9D86A42AF2BF}" dt="2020-11-02T18:40:46.080" v="9133" actId="1076"/>
          <ac:picMkLst>
            <pc:docMk/>
            <pc:sldMk cId="1704674468" sldId="378"/>
            <ac:picMk id="17" creationId="{3BA76BE5-3ABF-42B8-A758-356AB47164C5}"/>
          </ac:picMkLst>
        </pc:picChg>
        <pc:picChg chg="add del">
          <ac:chgData name="Changgyun Ma" userId="45de81ea-74a2-4f0b-a039-c7b2e1d7c9b9" providerId="ADAL" clId="{9833F64F-B604-4F27-A92D-9D86A42AF2BF}" dt="2020-11-02T18:03:30.238" v="8954" actId="478"/>
          <ac:picMkLst>
            <pc:docMk/>
            <pc:sldMk cId="1704674468" sldId="378"/>
            <ac:picMk id="20" creationId="{EB2198C7-3970-44A7-8541-AFC1CD26D9ED}"/>
          </ac:picMkLst>
        </pc:picChg>
        <pc:picChg chg="del">
          <ac:chgData name="Changgyun Ma" userId="45de81ea-74a2-4f0b-a039-c7b2e1d7c9b9" providerId="ADAL" clId="{9833F64F-B604-4F27-A92D-9D86A42AF2BF}" dt="2020-11-02T17:59:01.502" v="8881" actId="478"/>
          <ac:picMkLst>
            <pc:docMk/>
            <pc:sldMk cId="1704674468" sldId="378"/>
            <ac:picMk id="22" creationId="{E1A9A32A-F1AB-4692-89EA-AA89ACE3D7B2}"/>
          </ac:picMkLst>
        </pc:picChg>
        <pc:picChg chg="del">
          <ac:chgData name="Changgyun Ma" userId="45de81ea-74a2-4f0b-a039-c7b2e1d7c9b9" providerId="ADAL" clId="{9833F64F-B604-4F27-A92D-9D86A42AF2BF}" dt="2020-11-02T17:59:04.710" v="8882" actId="478"/>
          <ac:picMkLst>
            <pc:docMk/>
            <pc:sldMk cId="1704674468" sldId="378"/>
            <ac:picMk id="25" creationId="{8EA3F167-B641-466E-B83E-F88EB221106B}"/>
          </ac:picMkLst>
        </pc:picChg>
        <pc:picChg chg="add del mod topLvl">
          <ac:chgData name="Changgyun Ma" userId="45de81ea-74a2-4f0b-a039-c7b2e1d7c9b9" providerId="ADAL" clId="{9833F64F-B604-4F27-A92D-9D86A42AF2BF}" dt="2020-11-02T20:10:01.924" v="9248" actId="478"/>
          <ac:picMkLst>
            <pc:docMk/>
            <pc:sldMk cId="1704674468" sldId="378"/>
            <ac:picMk id="26" creationId="{A98AC1C9-E813-4A54-BC1D-D79A7CDF0ACA}"/>
          </ac:picMkLst>
        </pc:picChg>
        <pc:picChg chg="add del mod">
          <ac:chgData name="Changgyun Ma" userId="45de81ea-74a2-4f0b-a039-c7b2e1d7c9b9" providerId="ADAL" clId="{9833F64F-B604-4F27-A92D-9D86A42AF2BF}" dt="2020-11-02T18:04:01.005" v="8958" actId="22"/>
          <ac:picMkLst>
            <pc:docMk/>
            <pc:sldMk cId="1704674468" sldId="378"/>
            <ac:picMk id="33" creationId="{EBB7A9AE-D671-4757-9457-0B9997CA7C25}"/>
          </ac:picMkLst>
        </pc:picChg>
        <pc:picChg chg="add del mod">
          <ac:chgData name="Changgyun Ma" userId="45de81ea-74a2-4f0b-a039-c7b2e1d7c9b9" providerId="ADAL" clId="{9833F64F-B604-4F27-A92D-9D86A42AF2BF}" dt="2020-11-02T18:04:23.049" v="8961" actId="478"/>
          <ac:picMkLst>
            <pc:docMk/>
            <pc:sldMk cId="1704674468" sldId="378"/>
            <ac:picMk id="35" creationId="{C3748128-F3C8-4896-A180-F451C8A65134}"/>
          </ac:picMkLst>
        </pc:picChg>
        <pc:picChg chg="add del mod">
          <ac:chgData name="Changgyun Ma" userId="45de81ea-74a2-4f0b-a039-c7b2e1d7c9b9" providerId="ADAL" clId="{9833F64F-B604-4F27-A92D-9D86A42AF2BF}" dt="2020-11-02T18:32:03.118" v="9058" actId="478"/>
          <ac:picMkLst>
            <pc:docMk/>
            <pc:sldMk cId="1704674468" sldId="378"/>
            <ac:picMk id="37" creationId="{410472B4-9440-4C6D-8546-222788F32A92}"/>
          </ac:picMkLst>
        </pc:picChg>
        <pc:picChg chg="add del mod topLvl">
          <ac:chgData name="Changgyun Ma" userId="45de81ea-74a2-4f0b-a039-c7b2e1d7c9b9" providerId="ADAL" clId="{9833F64F-B604-4F27-A92D-9D86A42AF2BF}" dt="2020-11-02T20:10:36.425" v="9253" actId="478"/>
          <ac:picMkLst>
            <pc:docMk/>
            <pc:sldMk cId="1704674468" sldId="378"/>
            <ac:picMk id="39" creationId="{39A9D5B8-34AD-4757-9925-E55B8A4E402B}"/>
          </ac:picMkLst>
        </pc:picChg>
        <pc:picChg chg="add del mod topLvl">
          <ac:chgData name="Changgyun Ma" userId="45de81ea-74a2-4f0b-a039-c7b2e1d7c9b9" providerId="ADAL" clId="{9833F64F-B604-4F27-A92D-9D86A42AF2BF}" dt="2020-11-02T20:10:36.425" v="9253" actId="478"/>
          <ac:picMkLst>
            <pc:docMk/>
            <pc:sldMk cId="1704674468" sldId="378"/>
            <ac:picMk id="44" creationId="{625A1D5C-D4E7-4A49-A44F-BAE05947147F}"/>
          </ac:picMkLst>
        </pc:picChg>
        <pc:picChg chg="del">
          <ac:chgData name="Changgyun Ma" userId="45de81ea-74a2-4f0b-a039-c7b2e1d7c9b9" providerId="ADAL" clId="{9833F64F-B604-4F27-A92D-9D86A42AF2BF}" dt="2020-11-02T17:59:01.502" v="8881" actId="478"/>
          <ac:picMkLst>
            <pc:docMk/>
            <pc:sldMk cId="1704674468" sldId="378"/>
            <ac:picMk id="1026" creationId="{A77EDAB3-7BA0-4966-A0FD-E3C8021B6AFF}"/>
          </ac:picMkLst>
        </pc:picChg>
      </pc:sldChg>
      <pc:sldChg chg="addSp delSp modSp new del mod setBg">
        <pc:chgData name="Changgyun Ma" userId="45de81ea-74a2-4f0b-a039-c7b2e1d7c9b9" providerId="ADAL" clId="{9833F64F-B604-4F27-A92D-9D86A42AF2BF}" dt="2020-11-02T17:53:31.270" v="8783" actId="47"/>
        <pc:sldMkLst>
          <pc:docMk/>
          <pc:sldMk cId="2264421291" sldId="378"/>
        </pc:sldMkLst>
        <pc:spChg chg="del mod">
          <ac:chgData name="Changgyun Ma" userId="45de81ea-74a2-4f0b-a039-c7b2e1d7c9b9" providerId="ADAL" clId="{9833F64F-B604-4F27-A92D-9D86A42AF2BF}" dt="2020-11-02T17:52:45.248" v="8776" actId="478"/>
          <ac:spMkLst>
            <pc:docMk/>
            <pc:sldMk cId="2264421291" sldId="378"/>
            <ac:spMk id="2" creationId="{BE566F29-FF18-456C-9198-3C2174940851}"/>
          </ac:spMkLst>
        </pc:spChg>
        <pc:spChg chg="mod">
          <ac:chgData name="Changgyun Ma" userId="45de81ea-74a2-4f0b-a039-c7b2e1d7c9b9" providerId="ADAL" clId="{9833F64F-B604-4F27-A92D-9D86A42AF2BF}" dt="2020-11-02T17:52:39.284" v="8775" actId="26606"/>
          <ac:spMkLst>
            <pc:docMk/>
            <pc:sldMk cId="2264421291" sldId="378"/>
            <ac:spMk id="3" creationId="{6EA8ECE2-4971-4929-8F17-4F7ABA0E5891}"/>
          </ac:spMkLst>
        </pc:spChg>
        <pc:spChg chg="add">
          <ac:chgData name="Changgyun Ma" userId="45de81ea-74a2-4f0b-a039-c7b2e1d7c9b9" providerId="ADAL" clId="{9833F64F-B604-4F27-A92D-9D86A42AF2BF}" dt="2020-11-02T17:52:39.284" v="8775" actId="26606"/>
          <ac:spMkLst>
            <pc:docMk/>
            <pc:sldMk cId="2264421291" sldId="378"/>
            <ac:spMk id="12" creationId="{63F5877B-98C7-49DD-83AB-0F6F57CB6543}"/>
          </ac:spMkLst>
        </pc:spChg>
        <pc:spChg chg="add">
          <ac:chgData name="Changgyun Ma" userId="45de81ea-74a2-4f0b-a039-c7b2e1d7c9b9" providerId="ADAL" clId="{9833F64F-B604-4F27-A92D-9D86A42AF2BF}" dt="2020-11-02T17:52:39.284" v="8775" actId="26606"/>
          <ac:spMkLst>
            <pc:docMk/>
            <pc:sldMk cId="2264421291" sldId="378"/>
            <ac:spMk id="14" creationId="{4EA91930-66BC-4C41-B4F5-C31EB216F64B}"/>
          </ac:spMkLst>
        </pc:spChg>
        <pc:spChg chg="add">
          <ac:chgData name="Changgyun Ma" userId="45de81ea-74a2-4f0b-a039-c7b2e1d7c9b9" providerId="ADAL" clId="{9833F64F-B604-4F27-A92D-9D86A42AF2BF}" dt="2020-11-02T17:52:39.284" v="8775" actId="26606"/>
          <ac:spMkLst>
            <pc:docMk/>
            <pc:sldMk cId="2264421291" sldId="378"/>
            <ac:spMk id="16" creationId="{6313CF8F-B436-401E-9575-DE0F8E8B5B17}"/>
          </ac:spMkLst>
        </pc:spChg>
        <pc:spChg chg="add">
          <ac:chgData name="Changgyun Ma" userId="45de81ea-74a2-4f0b-a039-c7b2e1d7c9b9" providerId="ADAL" clId="{9833F64F-B604-4F27-A92D-9D86A42AF2BF}" dt="2020-11-02T17:52:39.284" v="8775" actId="26606"/>
          <ac:spMkLst>
            <pc:docMk/>
            <pc:sldMk cId="2264421291" sldId="378"/>
            <ac:spMk id="18" creationId="{2A38CFE9-C30A-4551-ACCB-D5808FBC39CD}"/>
          </ac:spMkLst>
        </pc:spChg>
        <pc:spChg chg="add">
          <ac:chgData name="Changgyun Ma" userId="45de81ea-74a2-4f0b-a039-c7b2e1d7c9b9" providerId="ADAL" clId="{9833F64F-B604-4F27-A92D-9D86A42AF2BF}" dt="2020-11-02T17:52:39.284" v="8775" actId="26606"/>
          <ac:spMkLst>
            <pc:docMk/>
            <pc:sldMk cId="2264421291" sldId="378"/>
            <ac:spMk id="20" creationId="{67EF550F-47CE-4FB2-9DAC-12AD835C833D}"/>
          </ac:spMkLst>
        </pc:spChg>
        <pc:picChg chg="add mod ord">
          <ac:chgData name="Changgyun Ma" userId="45de81ea-74a2-4f0b-a039-c7b2e1d7c9b9" providerId="ADAL" clId="{9833F64F-B604-4F27-A92D-9D86A42AF2BF}" dt="2020-11-02T17:52:39.284" v="8775" actId="26606"/>
          <ac:picMkLst>
            <pc:docMk/>
            <pc:sldMk cId="2264421291" sldId="378"/>
            <ac:picMk id="5" creationId="{25128E43-43DF-4170-B7A6-F64B7DD5943F}"/>
          </ac:picMkLst>
        </pc:picChg>
        <pc:picChg chg="add mod ord">
          <ac:chgData name="Changgyun Ma" userId="45de81ea-74a2-4f0b-a039-c7b2e1d7c9b9" providerId="ADAL" clId="{9833F64F-B604-4F27-A92D-9D86A42AF2BF}" dt="2020-11-02T17:52:39.284" v="8775" actId="26606"/>
          <ac:picMkLst>
            <pc:docMk/>
            <pc:sldMk cId="2264421291" sldId="378"/>
            <ac:picMk id="7" creationId="{4AA4A041-EAD1-4B33-B594-5CA75FDFE686}"/>
          </ac:picMkLst>
        </pc:picChg>
      </pc:sldChg>
      <pc:sldChg chg="modSp add del mod">
        <pc:chgData name="Changgyun Ma" userId="45de81ea-74a2-4f0b-a039-c7b2e1d7c9b9" providerId="ADAL" clId="{9833F64F-B604-4F27-A92D-9D86A42AF2BF}" dt="2020-11-02T17:12:21.789" v="7907" actId="47"/>
        <pc:sldMkLst>
          <pc:docMk/>
          <pc:sldMk cId="3053369783" sldId="378"/>
        </pc:sldMkLst>
        <pc:spChg chg="mod">
          <ac:chgData name="Changgyun Ma" userId="45de81ea-74a2-4f0b-a039-c7b2e1d7c9b9" providerId="ADAL" clId="{9833F64F-B604-4F27-A92D-9D86A42AF2BF}" dt="2020-11-02T17:12:11.645" v="7906"/>
          <ac:spMkLst>
            <pc:docMk/>
            <pc:sldMk cId="3053369783" sldId="378"/>
            <ac:spMk id="6" creationId="{00000000-0000-0000-0000-000000000000}"/>
          </ac:spMkLst>
        </pc:spChg>
      </pc:sldChg>
      <pc:sldChg chg="addSp delSp modSp add mod">
        <pc:chgData name="Changgyun Ma" userId="45de81ea-74a2-4f0b-a039-c7b2e1d7c9b9" providerId="ADAL" clId="{9833F64F-B604-4F27-A92D-9D86A42AF2BF}" dt="2020-11-03T03:53:17.735" v="15142" actId="14100"/>
        <pc:sldMkLst>
          <pc:docMk/>
          <pc:sldMk cId="1500553057" sldId="379"/>
        </pc:sldMkLst>
        <pc:spChg chg="add del mod">
          <ac:chgData name="Changgyun Ma" userId="45de81ea-74a2-4f0b-a039-c7b2e1d7c9b9" providerId="ADAL" clId="{9833F64F-B604-4F27-A92D-9D86A42AF2BF}" dt="2020-11-02T20:32:33.817" v="9723" actId="478"/>
          <ac:spMkLst>
            <pc:docMk/>
            <pc:sldMk cId="1500553057" sldId="379"/>
            <ac:spMk id="2" creationId="{0385D934-D309-4A24-8CE2-8BCEA4245E93}"/>
          </ac:spMkLst>
        </pc:spChg>
        <pc:spChg chg="add mod">
          <ac:chgData name="Changgyun Ma" userId="45de81ea-74a2-4f0b-a039-c7b2e1d7c9b9" providerId="ADAL" clId="{9833F64F-B604-4F27-A92D-9D86A42AF2BF}" dt="2020-11-03T02:48:18.301" v="14475" actId="14100"/>
          <ac:spMkLst>
            <pc:docMk/>
            <pc:sldMk cId="1500553057" sldId="379"/>
            <ac:spMk id="2" creationId="{FF2CC33B-5A98-4DD1-A163-30B9E7E7BF8F}"/>
          </ac:spMkLst>
        </pc:spChg>
        <pc:spChg chg="add del mod">
          <ac:chgData name="Changgyun Ma" userId="45de81ea-74a2-4f0b-a039-c7b2e1d7c9b9" providerId="ADAL" clId="{9833F64F-B604-4F27-A92D-9D86A42AF2BF}" dt="2020-11-02T20:26:43.248" v="9639" actId="478"/>
          <ac:spMkLst>
            <pc:docMk/>
            <pc:sldMk cId="1500553057" sldId="379"/>
            <ac:spMk id="3" creationId="{79D32FA8-274C-445A-B0CC-DA8BA54416B2}"/>
          </ac:spMkLst>
        </pc:spChg>
        <pc:spChg chg="mod">
          <ac:chgData name="Changgyun Ma" userId="45de81ea-74a2-4f0b-a039-c7b2e1d7c9b9" providerId="ADAL" clId="{9833F64F-B604-4F27-A92D-9D86A42AF2BF}" dt="2020-11-02T21:23:52.909" v="10480"/>
          <ac:spMkLst>
            <pc:docMk/>
            <pc:sldMk cId="1500553057" sldId="379"/>
            <ac:spMk id="6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1-03T03:53:17.735" v="15142" actId="14100"/>
          <ac:spMkLst>
            <pc:docMk/>
            <pc:sldMk cId="1500553057" sldId="379"/>
            <ac:spMk id="9" creationId="{950A14DB-49E6-4D30-955F-C889ACBB9F49}"/>
          </ac:spMkLst>
        </pc:spChg>
        <pc:spChg chg="add del mod">
          <ac:chgData name="Changgyun Ma" userId="45de81ea-74a2-4f0b-a039-c7b2e1d7c9b9" providerId="ADAL" clId="{9833F64F-B604-4F27-A92D-9D86A42AF2BF}" dt="2020-11-02T18:41:01.304" v="9140" actId="478"/>
          <ac:spMkLst>
            <pc:docMk/>
            <pc:sldMk cId="1500553057" sldId="379"/>
            <ac:spMk id="11" creationId="{DAEC0358-B616-4E4A-BE53-C234F6775A17}"/>
          </ac:spMkLst>
        </pc:spChg>
        <pc:spChg chg="add mod topLvl">
          <ac:chgData name="Changgyun Ma" userId="45de81ea-74a2-4f0b-a039-c7b2e1d7c9b9" providerId="ADAL" clId="{9833F64F-B604-4F27-A92D-9D86A42AF2BF}" dt="2020-11-02T20:29:16.413" v="9669" actId="692"/>
          <ac:spMkLst>
            <pc:docMk/>
            <pc:sldMk cId="1500553057" sldId="379"/>
            <ac:spMk id="11" creationId="{E273CA4B-D8AE-4CFF-9E22-3C7ED2A98107}"/>
          </ac:spMkLst>
        </pc:spChg>
        <pc:spChg chg="add mod topLvl">
          <ac:chgData name="Changgyun Ma" userId="45de81ea-74a2-4f0b-a039-c7b2e1d7c9b9" providerId="ADAL" clId="{9833F64F-B604-4F27-A92D-9D86A42AF2BF}" dt="2020-11-02T20:29:16.413" v="9669" actId="692"/>
          <ac:spMkLst>
            <pc:docMk/>
            <pc:sldMk cId="1500553057" sldId="379"/>
            <ac:spMk id="14" creationId="{E896179A-FA4A-40EE-ACDD-C3A4C09DBF69}"/>
          </ac:spMkLst>
        </pc:spChg>
        <pc:spChg chg="del mod">
          <ac:chgData name="Changgyun Ma" userId="45de81ea-74a2-4f0b-a039-c7b2e1d7c9b9" providerId="ADAL" clId="{9833F64F-B604-4F27-A92D-9D86A42AF2BF}" dt="2020-11-02T18:36:09.939" v="9129" actId="478"/>
          <ac:spMkLst>
            <pc:docMk/>
            <pc:sldMk cId="1500553057" sldId="379"/>
            <ac:spMk id="16" creationId="{1E589650-A394-4F7C-825A-89C4E6B8DC62}"/>
          </ac:spMkLst>
        </pc:spChg>
        <pc:spChg chg="add mod">
          <ac:chgData name="Changgyun Ma" userId="45de81ea-74a2-4f0b-a039-c7b2e1d7c9b9" providerId="ADAL" clId="{9833F64F-B604-4F27-A92D-9D86A42AF2BF}" dt="2020-11-03T02:46:51.671" v="14313" actId="1076"/>
          <ac:spMkLst>
            <pc:docMk/>
            <pc:sldMk cId="1500553057" sldId="379"/>
            <ac:spMk id="17" creationId="{9D9A4BEC-272D-4CBA-A96D-38EBD0DE3426}"/>
          </ac:spMkLst>
        </pc:spChg>
        <pc:spChg chg="add del mod ord">
          <ac:chgData name="Changgyun Ma" userId="45de81ea-74a2-4f0b-a039-c7b2e1d7c9b9" providerId="ADAL" clId="{9833F64F-B604-4F27-A92D-9D86A42AF2BF}" dt="2020-11-02T20:55:04.147" v="10057" actId="478"/>
          <ac:spMkLst>
            <pc:docMk/>
            <pc:sldMk cId="1500553057" sldId="379"/>
            <ac:spMk id="21" creationId="{9580B185-9CBC-4620-BC39-49EC31669637}"/>
          </ac:spMkLst>
        </pc:spChg>
        <pc:spChg chg="mod">
          <ac:chgData name="Changgyun Ma" userId="45de81ea-74a2-4f0b-a039-c7b2e1d7c9b9" providerId="ADAL" clId="{9833F64F-B604-4F27-A92D-9D86A42AF2BF}" dt="2020-11-02T20:29:13.558" v="9665" actId="571"/>
          <ac:spMkLst>
            <pc:docMk/>
            <pc:sldMk cId="1500553057" sldId="379"/>
            <ac:spMk id="25" creationId="{6123A2C0-5FF6-4CAC-9FF4-5C40EC336076}"/>
          </ac:spMkLst>
        </pc:spChg>
        <pc:spChg chg="mod">
          <ac:chgData name="Changgyun Ma" userId="45de81ea-74a2-4f0b-a039-c7b2e1d7c9b9" providerId="ADAL" clId="{9833F64F-B604-4F27-A92D-9D86A42AF2BF}" dt="2020-11-02T20:29:13.558" v="9665" actId="571"/>
          <ac:spMkLst>
            <pc:docMk/>
            <pc:sldMk cId="1500553057" sldId="379"/>
            <ac:spMk id="26" creationId="{E88BE0AA-47E0-42CF-B8AF-69ADC202A224}"/>
          </ac:spMkLst>
        </pc:spChg>
        <pc:spChg chg="mod">
          <ac:chgData name="Changgyun Ma" userId="45de81ea-74a2-4f0b-a039-c7b2e1d7c9b9" providerId="ADAL" clId="{9833F64F-B604-4F27-A92D-9D86A42AF2BF}" dt="2020-11-03T03:48:41.368" v="15067" actId="20577"/>
          <ac:spMkLst>
            <pc:docMk/>
            <pc:sldMk cId="1500553057" sldId="379"/>
            <ac:spMk id="28" creationId="{7F35CD49-CF00-4F69-867A-5858BDC907B0}"/>
          </ac:spMkLst>
        </pc:spChg>
        <pc:spChg chg="mod topLvl">
          <ac:chgData name="Changgyun Ma" userId="45de81ea-74a2-4f0b-a039-c7b2e1d7c9b9" providerId="ADAL" clId="{9833F64F-B604-4F27-A92D-9D86A42AF2BF}" dt="2020-11-02T20:30:55.763" v="9675" actId="207"/>
          <ac:spMkLst>
            <pc:docMk/>
            <pc:sldMk cId="1500553057" sldId="379"/>
            <ac:spMk id="29" creationId="{85CA76FD-42D6-470D-9B92-304753B736B7}"/>
          </ac:spMkLst>
        </pc:spChg>
        <pc:spChg chg="mod topLvl">
          <ac:chgData name="Changgyun Ma" userId="45de81ea-74a2-4f0b-a039-c7b2e1d7c9b9" providerId="ADAL" clId="{9833F64F-B604-4F27-A92D-9D86A42AF2BF}" dt="2020-11-02T20:29:50.867" v="9674" actId="165"/>
          <ac:spMkLst>
            <pc:docMk/>
            <pc:sldMk cId="1500553057" sldId="379"/>
            <ac:spMk id="30" creationId="{F83120FE-41C8-4AED-B022-DA2529979C08}"/>
          </ac:spMkLst>
        </pc:spChg>
        <pc:spChg chg="mod topLvl">
          <ac:chgData name="Changgyun Ma" userId="45de81ea-74a2-4f0b-a039-c7b2e1d7c9b9" providerId="ADAL" clId="{9833F64F-B604-4F27-A92D-9D86A42AF2BF}" dt="2020-11-02T20:32:00.977" v="9716" actId="207"/>
          <ac:spMkLst>
            <pc:docMk/>
            <pc:sldMk cId="1500553057" sldId="379"/>
            <ac:spMk id="34" creationId="{7D5E5C93-94BF-43B6-AE4E-D5013F707230}"/>
          </ac:spMkLst>
        </pc:spChg>
        <pc:spChg chg="mod topLvl">
          <ac:chgData name="Changgyun Ma" userId="45de81ea-74a2-4f0b-a039-c7b2e1d7c9b9" providerId="ADAL" clId="{9833F64F-B604-4F27-A92D-9D86A42AF2BF}" dt="2020-11-02T20:56:40.155" v="10078" actId="20577"/>
          <ac:spMkLst>
            <pc:docMk/>
            <pc:sldMk cId="1500553057" sldId="379"/>
            <ac:spMk id="35" creationId="{733BC5B2-A6D0-4058-B3E9-122BE85F1AD1}"/>
          </ac:spMkLst>
        </pc:spChg>
        <pc:spChg chg="add mod">
          <ac:chgData name="Changgyun Ma" userId="45de81ea-74a2-4f0b-a039-c7b2e1d7c9b9" providerId="ADAL" clId="{9833F64F-B604-4F27-A92D-9D86A42AF2BF}" dt="2020-11-02T20:55:01.578" v="10056" actId="1076"/>
          <ac:spMkLst>
            <pc:docMk/>
            <pc:sldMk cId="1500553057" sldId="379"/>
            <ac:spMk id="38" creationId="{700FE9E3-CFDB-4866-B12A-BBF4FFAB482A}"/>
          </ac:spMkLst>
        </pc:spChg>
        <pc:spChg chg="mod">
          <ac:chgData name="Changgyun Ma" userId="45de81ea-74a2-4f0b-a039-c7b2e1d7c9b9" providerId="ADAL" clId="{9833F64F-B604-4F27-A92D-9D86A42AF2BF}" dt="2020-11-02T21:50:10.063" v="11057"/>
          <ac:spMkLst>
            <pc:docMk/>
            <pc:sldMk cId="1500553057" sldId="379"/>
            <ac:spMk id="42" creationId="{9BB0BE5A-9BC5-4B03-A212-E364AB35770D}"/>
          </ac:spMkLst>
        </pc:spChg>
        <pc:spChg chg="mod">
          <ac:chgData name="Changgyun Ma" userId="45de81ea-74a2-4f0b-a039-c7b2e1d7c9b9" providerId="ADAL" clId="{9833F64F-B604-4F27-A92D-9D86A42AF2BF}" dt="2020-11-02T21:50:10.063" v="11057"/>
          <ac:spMkLst>
            <pc:docMk/>
            <pc:sldMk cId="1500553057" sldId="379"/>
            <ac:spMk id="43" creationId="{731FC7B8-3DA6-4395-8247-9F6AB1A6DB77}"/>
          </ac:spMkLst>
        </pc:spChg>
        <pc:spChg chg="mod">
          <ac:chgData name="Changgyun Ma" userId="45de81ea-74a2-4f0b-a039-c7b2e1d7c9b9" providerId="ADAL" clId="{9833F64F-B604-4F27-A92D-9D86A42AF2BF}" dt="2020-11-02T21:50:10.063" v="11057"/>
          <ac:spMkLst>
            <pc:docMk/>
            <pc:sldMk cId="1500553057" sldId="379"/>
            <ac:spMk id="45" creationId="{4821E424-BFC2-4970-AD48-08D1A29CF522}"/>
          </ac:spMkLst>
        </pc:spChg>
        <pc:spChg chg="mod">
          <ac:chgData name="Changgyun Ma" userId="45de81ea-74a2-4f0b-a039-c7b2e1d7c9b9" providerId="ADAL" clId="{9833F64F-B604-4F27-A92D-9D86A42AF2BF}" dt="2020-11-02T21:50:10.063" v="11057"/>
          <ac:spMkLst>
            <pc:docMk/>
            <pc:sldMk cId="1500553057" sldId="379"/>
            <ac:spMk id="46" creationId="{A9AA7952-D85E-40EC-AF71-6CF59BEC03AA}"/>
          </ac:spMkLst>
        </pc:spChg>
        <pc:spChg chg="mod">
          <ac:chgData name="Changgyun Ma" userId="45de81ea-74a2-4f0b-a039-c7b2e1d7c9b9" providerId="ADAL" clId="{9833F64F-B604-4F27-A92D-9D86A42AF2BF}" dt="2020-11-02T21:50:43.143" v="11063" actId="571"/>
          <ac:spMkLst>
            <pc:docMk/>
            <pc:sldMk cId="1500553057" sldId="379"/>
            <ac:spMk id="48" creationId="{67ACEF93-F2F3-4102-9AFA-684EB5C80D20}"/>
          </ac:spMkLst>
        </pc:spChg>
        <pc:spChg chg="mod">
          <ac:chgData name="Changgyun Ma" userId="45de81ea-74a2-4f0b-a039-c7b2e1d7c9b9" providerId="ADAL" clId="{9833F64F-B604-4F27-A92D-9D86A42AF2BF}" dt="2020-11-02T21:50:43.143" v="11063" actId="571"/>
          <ac:spMkLst>
            <pc:docMk/>
            <pc:sldMk cId="1500553057" sldId="379"/>
            <ac:spMk id="49" creationId="{48F524AD-7F50-43C9-AF53-86B091CF7B91}"/>
          </ac:spMkLst>
        </pc:spChg>
        <pc:grpChg chg="add del">
          <ac:chgData name="Changgyun Ma" userId="45de81ea-74a2-4f0b-a039-c7b2e1d7c9b9" providerId="ADAL" clId="{9833F64F-B604-4F27-A92D-9D86A42AF2BF}" dt="2020-11-02T20:27:52.606" v="9650" actId="165"/>
          <ac:grpSpMkLst>
            <pc:docMk/>
            <pc:sldMk cId="1500553057" sldId="379"/>
            <ac:grpSpMk id="15" creationId="{09E9A038-D26B-4A19-A1D9-1C446C4E1C41}"/>
          </ac:grpSpMkLst>
        </pc:grpChg>
        <pc:grpChg chg="add mod ord">
          <ac:chgData name="Changgyun Ma" userId="45de81ea-74a2-4f0b-a039-c7b2e1d7c9b9" providerId="ADAL" clId="{9833F64F-B604-4F27-A92D-9D86A42AF2BF}" dt="2020-11-03T02:46:54.617" v="14314" actId="1076"/>
          <ac:grpSpMkLst>
            <pc:docMk/>
            <pc:sldMk cId="1500553057" sldId="379"/>
            <ac:grpSpMk id="16" creationId="{2DCCABD4-5522-4D6A-85B7-1413BD65380C}"/>
          </ac:grpSpMkLst>
        </pc:grpChg>
        <pc:grpChg chg="add del mod ord">
          <ac:chgData name="Changgyun Ma" userId="45de81ea-74a2-4f0b-a039-c7b2e1d7c9b9" providerId="ADAL" clId="{9833F64F-B604-4F27-A92D-9D86A42AF2BF}" dt="2020-11-02T21:51:09.626" v="11070" actId="478"/>
          <ac:grpSpMkLst>
            <pc:docMk/>
            <pc:sldMk cId="1500553057" sldId="379"/>
            <ac:grpSpMk id="19" creationId="{3B575AB1-CA69-4FD9-B6CD-5BC715E22876}"/>
          </ac:grpSpMkLst>
        </pc:grpChg>
        <pc:grpChg chg="add mod">
          <ac:chgData name="Changgyun Ma" userId="45de81ea-74a2-4f0b-a039-c7b2e1d7c9b9" providerId="ADAL" clId="{9833F64F-B604-4F27-A92D-9D86A42AF2BF}" dt="2020-11-02T20:39:28.317" v="9729" actId="14861"/>
          <ac:grpSpMkLst>
            <pc:docMk/>
            <pc:sldMk cId="1500553057" sldId="379"/>
            <ac:grpSpMk id="20" creationId="{5B559D70-C3C9-452C-8D73-A0AA19CDEC76}"/>
          </ac:grpSpMkLst>
        </pc:grpChg>
        <pc:grpChg chg="add mod">
          <ac:chgData name="Changgyun Ma" userId="45de81ea-74a2-4f0b-a039-c7b2e1d7c9b9" providerId="ADAL" clId="{9833F64F-B604-4F27-A92D-9D86A42AF2BF}" dt="2020-11-02T20:29:13.558" v="9665" actId="571"/>
          <ac:grpSpMkLst>
            <pc:docMk/>
            <pc:sldMk cId="1500553057" sldId="379"/>
            <ac:grpSpMk id="22" creationId="{F74F2AA7-749A-46CD-B7F2-DF133B246003}"/>
          </ac:grpSpMkLst>
        </pc:grpChg>
        <pc:grpChg chg="add del mod">
          <ac:chgData name="Changgyun Ma" userId="45de81ea-74a2-4f0b-a039-c7b2e1d7c9b9" providerId="ADAL" clId="{9833F64F-B604-4F27-A92D-9D86A42AF2BF}" dt="2020-11-02T20:29:50.867" v="9674" actId="165"/>
          <ac:grpSpMkLst>
            <pc:docMk/>
            <pc:sldMk cId="1500553057" sldId="379"/>
            <ac:grpSpMk id="27" creationId="{5D5FA1C1-0D3C-4A28-98FB-4D57624A3954}"/>
          </ac:grpSpMkLst>
        </pc:grpChg>
        <pc:grpChg chg="add del mod">
          <ac:chgData name="Changgyun Ma" userId="45de81ea-74a2-4f0b-a039-c7b2e1d7c9b9" providerId="ADAL" clId="{9833F64F-B604-4F27-A92D-9D86A42AF2BF}" dt="2020-11-02T20:31:54.356" v="9715" actId="165"/>
          <ac:grpSpMkLst>
            <pc:docMk/>
            <pc:sldMk cId="1500553057" sldId="379"/>
            <ac:grpSpMk id="33" creationId="{A62C206A-9585-492C-B529-A354DE9905DD}"/>
          </ac:grpSpMkLst>
        </pc:grpChg>
        <pc:grpChg chg="add del mod ord">
          <ac:chgData name="Changgyun Ma" userId="45de81ea-74a2-4f0b-a039-c7b2e1d7c9b9" providerId="ADAL" clId="{9833F64F-B604-4F27-A92D-9D86A42AF2BF}" dt="2020-11-02T21:50:28.507" v="11062" actId="478"/>
          <ac:grpSpMkLst>
            <pc:docMk/>
            <pc:sldMk cId="1500553057" sldId="379"/>
            <ac:grpSpMk id="41" creationId="{33B1AE2D-989B-44CA-9730-C57A174EBBBC}"/>
          </ac:grpSpMkLst>
        </pc:grpChg>
        <pc:grpChg chg="add del mod ord">
          <ac:chgData name="Changgyun Ma" userId="45de81ea-74a2-4f0b-a039-c7b2e1d7c9b9" providerId="ADAL" clId="{9833F64F-B604-4F27-A92D-9D86A42AF2BF}" dt="2020-11-02T21:50:28.507" v="11062" actId="478"/>
          <ac:grpSpMkLst>
            <pc:docMk/>
            <pc:sldMk cId="1500553057" sldId="379"/>
            <ac:grpSpMk id="44" creationId="{59E4DF36-4B24-4543-86EA-F94E7B108FCC}"/>
          </ac:grpSpMkLst>
        </pc:grpChg>
        <pc:grpChg chg="del">
          <ac:chgData name="Changgyun Ma" userId="45de81ea-74a2-4f0b-a039-c7b2e1d7c9b9" providerId="ADAL" clId="{9833F64F-B604-4F27-A92D-9D86A42AF2BF}" dt="2020-11-02T18:41:50.085" v="9182" actId="478"/>
          <ac:grpSpMkLst>
            <pc:docMk/>
            <pc:sldMk cId="1500553057" sldId="379"/>
            <ac:grpSpMk id="45" creationId="{ECC060F2-2C38-43B1-9DCC-2DFD351B40E3}"/>
          </ac:grpSpMkLst>
        </pc:grpChg>
        <pc:grpChg chg="add del mod ord">
          <ac:chgData name="Changgyun Ma" userId="45de81ea-74a2-4f0b-a039-c7b2e1d7c9b9" providerId="ADAL" clId="{9833F64F-B604-4F27-A92D-9D86A42AF2BF}" dt="2020-11-03T02:46:38.527" v="14309" actId="478"/>
          <ac:grpSpMkLst>
            <pc:docMk/>
            <pc:sldMk cId="1500553057" sldId="379"/>
            <ac:grpSpMk id="47" creationId="{974C7DAD-617C-49AF-AA3B-500176BC9C13}"/>
          </ac:grpSpMkLst>
        </pc:grpChg>
        <pc:grpChg chg="del">
          <ac:chgData name="Changgyun Ma" userId="45de81ea-74a2-4f0b-a039-c7b2e1d7c9b9" providerId="ADAL" clId="{9833F64F-B604-4F27-A92D-9D86A42AF2BF}" dt="2020-11-02T18:41:50.085" v="9182" actId="478"/>
          <ac:grpSpMkLst>
            <pc:docMk/>
            <pc:sldMk cId="1500553057" sldId="379"/>
            <ac:grpSpMk id="48" creationId="{381D5B29-B0D3-4725-B0C7-A9939EA88C86}"/>
          </ac:grpSpMkLst>
        </pc:grpChg>
        <pc:picChg chg="add del">
          <ac:chgData name="Changgyun Ma" userId="45de81ea-74a2-4f0b-a039-c7b2e1d7c9b9" providerId="ADAL" clId="{9833F64F-B604-4F27-A92D-9D86A42AF2BF}" dt="2020-11-02T18:41:04.081" v="9141" actId="478"/>
          <ac:picMkLst>
            <pc:docMk/>
            <pc:sldMk cId="1500553057" sldId="379"/>
            <ac:picMk id="3" creationId="{E0D6C098-5CCE-447B-8382-9129604E8CC5}"/>
          </ac:picMkLst>
        </pc:picChg>
        <pc:picChg chg="add del mod">
          <ac:chgData name="Changgyun Ma" userId="45de81ea-74a2-4f0b-a039-c7b2e1d7c9b9" providerId="ADAL" clId="{9833F64F-B604-4F27-A92D-9D86A42AF2BF}" dt="2020-11-02T20:55:04.147" v="10057" actId="478"/>
          <ac:picMkLst>
            <pc:docMk/>
            <pc:sldMk cId="1500553057" sldId="379"/>
            <ac:picMk id="13" creationId="{99650711-1463-4726-80B7-22730DE2C77C}"/>
          </ac:picMkLst>
        </pc:picChg>
        <pc:picChg chg="del">
          <ac:chgData name="Changgyun Ma" userId="45de81ea-74a2-4f0b-a039-c7b2e1d7c9b9" providerId="ADAL" clId="{9833F64F-B604-4F27-A92D-9D86A42AF2BF}" dt="2020-11-02T18:36:09.939" v="9129" actId="478"/>
          <ac:picMkLst>
            <pc:docMk/>
            <pc:sldMk cId="1500553057" sldId="379"/>
            <ac:picMk id="17" creationId="{3BA76BE5-3ABF-42B8-A758-356AB47164C5}"/>
          </ac:picMkLst>
        </pc:picChg>
        <pc:picChg chg="add">
          <ac:chgData name="Changgyun Ma" userId="45de81ea-74a2-4f0b-a039-c7b2e1d7c9b9" providerId="ADAL" clId="{9833F64F-B604-4F27-A92D-9D86A42AF2BF}" dt="2020-11-02T20:54:34.917" v="9997" actId="22"/>
          <ac:picMkLst>
            <pc:docMk/>
            <pc:sldMk cId="1500553057" sldId="379"/>
            <ac:picMk id="40" creationId="{CED95B12-E977-4562-8834-D9F91F0077C4}"/>
          </ac:picMkLst>
        </pc:picChg>
      </pc:sldChg>
      <pc:sldChg chg="addSp delSp modSp add del mod">
        <pc:chgData name="Changgyun Ma" userId="45de81ea-74a2-4f0b-a039-c7b2e1d7c9b9" providerId="ADAL" clId="{9833F64F-B604-4F27-A92D-9D86A42AF2BF}" dt="2020-11-02T17:53:31.270" v="8783" actId="47"/>
        <pc:sldMkLst>
          <pc:docMk/>
          <pc:sldMk cId="3109091614" sldId="379"/>
        </pc:sldMkLst>
        <pc:picChg chg="add mod">
          <ac:chgData name="Changgyun Ma" userId="45de81ea-74a2-4f0b-a039-c7b2e1d7c9b9" providerId="ADAL" clId="{9833F64F-B604-4F27-A92D-9D86A42AF2BF}" dt="2020-11-02T17:53:05.738" v="8781" actId="14100"/>
          <ac:picMkLst>
            <pc:docMk/>
            <pc:sldMk cId="3109091614" sldId="379"/>
            <ac:picMk id="7" creationId="{1A39DD6F-33A1-4BD2-A32F-97BB01A94E40}"/>
          </ac:picMkLst>
        </pc:picChg>
        <pc:picChg chg="add mod">
          <ac:chgData name="Changgyun Ma" userId="45de81ea-74a2-4f0b-a039-c7b2e1d7c9b9" providerId="ADAL" clId="{9833F64F-B604-4F27-A92D-9D86A42AF2BF}" dt="2020-11-02T17:53:12.790" v="8782" actId="1076"/>
          <ac:picMkLst>
            <pc:docMk/>
            <pc:sldMk cId="3109091614" sldId="379"/>
            <ac:picMk id="11" creationId="{4016D837-872D-4513-8DF6-D348CF31AD9F}"/>
          </ac:picMkLst>
        </pc:picChg>
        <pc:picChg chg="del">
          <ac:chgData name="Changgyun Ma" userId="45de81ea-74a2-4f0b-a039-c7b2e1d7c9b9" providerId="ADAL" clId="{9833F64F-B604-4F27-A92D-9D86A42AF2BF}" dt="2020-11-02T17:52:49.859" v="8778" actId="478"/>
          <ac:picMkLst>
            <pc:docMk/>
            <pc:sldMk cId="3109091614" sldId="379"/>
            <ac:picMk id="1026" creationId="{A77EDAB3-7BA0-4966-A0FD-E3C8021B6AFF}"/>
          </ac:picMkLst>
        </pc:picChg>
        <pc:picChg chg="del">
          <ac:chgData name="Changgyun Ma" userId="45de81ea-74a2-4f0b-a039-c7b2e1d7c9b9" providerId="ADAL" clId="{9833F64F-B604-4F27-A92D-9D86A42AF2BF}" dt="2020-11-02T17:52:49.859" v="8778" actId="478"/>
          <ac:picMkLst>
            <pc:docMk/>
            <pc:sldMk cId="3109091614" sldId="379"/>
            <ac:picMk id="2050" creationId="{FB6D1607-DEA8-49B8-BB76-C81AB538493C}"/>
          </ac:picMkLst>
        </pc:picChg>
      </pc:sldChg>
      <pc:sldChg chg="addSp delSp modSp add del mod">
        <pc:chgData name="Changgyun Ma" userId="45de81ea-74a2-4f0b-a039-c7b2e1d7c9b9" providerId="ADAL" clId="{9833F64F-B604-4F27-A92D-9D86A42AF2BF}" dt="2020-11-03T02:09:23.570" v="13512" actId="47"/>
        <pc:sldMkLst>
          <pc:docMk/>
          <pc:sldMk cId="1726620239" sldId="380"/>
        </pc:sldMkLst>
        <pc:spChg chg="mod">
          <ac:chgData name="Changgyun Ma" userId="45de81ea-74a2-4f0b-a039-c7b2e1d7c9b9" providerId="ADAL" clId="{9833F64F-B604-4F27-A92D-9D86A42AF2BF}" dt="2020-11-02T18:41:40.850" v="9181" actId="1076"/>
          <ac:spMkLst>
            <pc:docMk/>
            <pc:sldMk cId="1726620239" sldId="380"/>
            <ac:spMk id="2" creationId="{0385D934-D309-4A24-8CE2-8BCEA4245E93}"/>
          </ac:spMkLst>
        </pc:spChg>
        <pc:spChg chg="mod">
          <ac:chgData name="Changgyun Ma" userId="45de81ea-74a2-4f0b-a039-c7b2e1d7c9b9" providerId="ADAL" clId="{9833F64F-B604-4F27-A92D-9D86A42AF2BF}" dt="2020-11-02T21:24:09.550" v="10512"/>
          <ac:spMkLst>
            <pc:docMk/>
            <pc:sldMk cId="1726620239" sldId="380"/>
            <ac:spMk id="6" creationId="{00000000-0000-0000-0000-000000000000}"/>
          </ac:spMkLst>
        </pc:spChg>
        <pc:spChg chg="add mod">
          <ac:chgData name="Changgyun Ma" userId="45de81ea-74a2-4f0b-a039-c7b2e1d7c9b9" providerId="ADAL" clId="{9833F64F-B604-4F27-A92D-9D86A42AF2BF}" dt="2020-11-03T02:05:11.256" v="12779" actId="14100"/>
          <ac:spMkLst>
            <pc:docMk/>
            <pc:sldMk cId="1726620239" sldId="380"/>
            <ac:spMk id="15" creationId="{7388546F-D38D-4081-9375-906B0BBB9A21}"/>
          </ac:spMkLst>
        </pc:spChg>
        <pc:spChg chg="add mod">
          <ac:chgData name="Changgyun Ma" userId="45de81ea-74a2-4f0b-a039-c7b2e1d7c9b9" providerId="ADAL" clId="{9833F64F-B604-4F27-A92D-9D86A42AF2BF}" dt="2020-11-02T21:08:12.060" v="10274" actId="207"/>
          <ac:spMkLst>
            <pc:docMk/>
            <pc:sldMk cId="1726620239" sldId="380"/>
            <ac:spMk id="16" creationId="{981DC5AC-C9A2-49CD-BF21-A274A54ED4C7}"/>
          </ac:spMkLst>
        </pc:spChg>
        <pc:spChg chg="add mod">
          <ac:chgData name="Changgyun Ma" userId="45de81ea-74a2-4f0b-a039-c7b2e1d7c9b9" providerId="ADAL" clId="{9833F64F-B604-4F27-A92D-9D86A42AF2BF}" dt="2020-11-02T21:06:28.721" v="10181"/>
          <ac:spMkLst>
            <pc:docMk/>
            <pc:sldMk cId="1726620239" sldId="380"/>
            <ac:spMk id="17" creationId="{5698D65B-276A-4924-8BB4-0B81630D59E1}"/>
          </ac:spMkLst>
        </pc:spChg>
        <pc:spChg chg="add del mod">
          <ac:chgData name="Changgyun Ma" userId="45de81ea-74a2-4f0b-a039-c7b2e1d7c9b9" providerId="ADAL" clId="{9833F64F-B604-4F27-A92D-9D86A42AF2BF}" dt="2020-11-02T21:48:39.624" v="11041" actId="478"/>
          <ac:spMkLst>
            <pc:docMk/>
            <pc:sldMk cId="1726620239" sldId="380"/>
            <ac:spMk id="18" creationId="{74109E0A-3E47-4B90-AA5A-5A7A1B67B032}"/>
          </ac:spMkLst>
        </pc:spChg>
        <pc:spChg chg="add del mod">
          <ac:chgData name="Changgyun Ma" userId="45de81ea-74a2-4f0b-a039-c7b2e1d7c9b9" providerId="ADAL" clId="{9833F64F-B604-4F27-A92D-9D86A42AF2BF}" dt="2020-11-02T21:48:41.513" v="11042" actId="478"/>
          <ac:spMkLst>
            <pc:docMk/>
            <pc:sldMk cId="1726620239" sldId="380"/>
            <ac:spMk id="19" creationId="{73804B89-8ED6-4014-A70F-C866636804A3}"/>
          </ac:spMkLst>
        </pc:spChg>
        <pc:spChg chg="add mod">
          <ac:chgData name="Changgyun Ma" userId="45de81ea-74a2-4f0b-a039-c7b2e1d7c9b9" providerId="ADAL" clId="{9833F64F-B604-4F27-A92D-9D86A42AF2BF}" dt="2020-11-02T21:05:37.236" v="10159"/>
          <ac:spMkLst>
            <pc:docMk/>
            <pc:sldMk cId="1726620239" sldId="380"/>
            <ac:spMk id="20" creationId="{40907D68-114F-4F6A-B1FC-D1865B1EF1EB}"/>
          </ac:spMkLst>
        </pc:spChg>
        <pc:spChg chg="mod topLvl">
          <ac:chgData name="Changgyun Ma" userId="45de81ea-74a2-4f0b-a039-c7b2e1d7c9b9" providerId="ADAL" clId="{9833F64F-B604-4F27-A92D-9D86A42AF2BF}" dt="2020-11-02T21:10:53.471" v="10286" actId="207"/>
          <ac:spMkLst>
            <pc:docMk/>
            <pc:sldMk cId="1726620239" sldId="380"/>
            <ac:spMk id="22" creationId="{1A315B5F-71CF-46B1-9953-E7C9B45CF7E0}"/>
          </ac:spMkLst>
        </pc:spChg>
        <pc:spChg chg="mod topLvl">
          <ac:chgData name="Changgyun Ma" userId="45de81ea-74a2-4f0b-a039-c7b2e1d7c9b9" providerId="ADAL" clId="{9833F64F-B604-4F27-A92D-9D86A42AF2BF}" dt="2020-11-02T21:10:48.155" v="10283" actId="165"/>
          <ac:spMkLst>
            <pc:docMk/>
            <pc:sldMk cId="1726620239" sldId="380"/>
            <ac:spMk id="25" creationId="{A8CE63ED-A050-4BE7-9FEA-7C9634948E97}"/>
          </ac:spMkLst>
        </pc:spChg>
        <pc:spChg chg="add mod">
          <ac:chgData name="Changgyun Ma" userId="45de81ea-74a2-4f0b-a039-c7b2e1d7c9b9" providerId="ADAL" clId="{9833F64F-B604-4F27-A92D-9D86A42AF2BF}" dt="2020-11-02T21:09:34.837" v="10280" actId="571"/>
          <ac:spMkLst>
            <pc:docMk/>
            <pc:sldMk cId="1726620239" sldId="380"/>
            <ac:spMk id="26" creationId="{C6438766-3C51-4A98-A8FB-EE1FC6196C8D}"/>
          </ac:spMkLst>
        </pc:spChg>
        <pc:spChg chg="add mod">
          <ac:chgData name="Changgyun Ma" userId="45de81ea-74a2-4f0b-a039-c7b2e1d7c9b9" providerId="ADAL" clId="{9833F64F-B604-4F27-A92D-9D86A42AF2BF}" dt="2020-11-02T21:09:34.837" v="10280" actId="571"/>
          <ac:spMkLst>
            <pc:docMk/>
            <pc:sldMk cId="1726620239" sldId="380"/>
            <ac:spMk id="27" creationId="{3C2618D3-BAA8-4397-A798-1C9256994766}"/>
          </ac:spMkLst>
        </pc:spChg>
        <pc:spChg chg="mod">
          <ac:chgData name="Changgyun Ma" userId="45de81ea-74a2-4f0b-a039-c7b2e1d7c9b9" providerId="ADAL" clId="{9833F64F-B604-4F27-A92D-9D86A42AF2BF}" dt="2020-11-02T21:47:42.398" v="11016"/>
          <ac:spMkLst>
            <pc:docMk/>
            <pc:sldMk cId="1726620239" sldId="380"/>
            <ac:spMk id="30" creationId="{DC9C7A9B-DF89-40B7-A7A1-07B23FC20B47}"/>
          </ac:spMkLst>
        </pc:spChg>
        <pc:spChg chg="mod">
          <ac:chgData name="Changgyun Ma" userId="45de81ea-74a2-4f0b-a039-c7b2e1d7c9b9" providerId="ADAL" clId="{9833F64F-B604-4F27-A92D-9D86A42AF2BF}" dt="2020-11-02T21:47:42.398" v="11016"/>
          <ac:spMkLst>
            <pc:docMk/>
            <pc:sldMk cId="1726620239" sldId="380"/>
            <ac:spMk id="31" creationId="{4A3F6285-B5D1-42C3-B3B5-ADB12CC667D1}"/>
          </ac:spMkLst>
        </pc:spChg>
        <pc:spChg chg="mod">
          <ac:chgData name="Changgyun Ma" userId="45de81ea-74a2-4f0b-a039-c7b2e1d7c9b9" providerId="ADAL" clId="{9833F64F-B604-4F27-A92D-9D86A42AF2BF}" dt="2020-11-02T21:47:42.398" v="11016"/>
          <ac:spMkLst>
            <pc:docMk/>
            <pc:sldMk cId="1726620239" sldId="380"/>
            <ac:spMk id="34" creationId="{59B74742-C9E5-48DB-BAE3-3E84014A9BDA}"/>
          </ac:spMkLst>
        </pc:spChg>
        <pc:spChg chg="mod">
          <ac:chgData name="Changgyun Ma" userId="45de81ea-74a2-4f0b-a039-c7b2e1d7c9b9" providerId="ADAL" clId="{9833F64F-B604-4F27-A92D-9D86A42AF2BF}" dt="2020-11-02T21:47:42.398" v="11016"/>
          <ac:spMkLst>
            <pc:docMk/>
            <pc:sldMk cId="1726620239" sldId="380"/>
            <ac:spMk id="35" creationId="{2073F60D-ED32-4C8F-898E-B19EFC9561A1}"/>
          </ac:spMkLst>
        </pc:spChg>
        <pc:spChg chg="mod">
          <ac:chgData name="Changgyun Ma" userId="45de81ea-74a2-4f0b-a039-c7b2e1d7c9b9" providerId="ADAL" clId="{9833F64F-B604-4F27-A92D-9D86A42AF2BF}" dt="2020-11-02T21:48:17.361" v="11032"/>
          <ac:spMkLst>
            <pc:docMk/>
            <pc:sldMk cId="1726620239" sldId="380"/>
            <ac:spMk id="37" creationId="{7CABA2FF-021B-46D4-B93A-0369399A2078}"/>
          </ac:spMkLst>
        </pc:spChg>
        <pc:spChg chg="mod">
          <ac:chgData name="Changgyun Ma" userId="45de81ea-74a2-4f0b-a039-c7b2e1d7c9b9" providerId="ADAL" clId="{9833F64F-B604-4F27-A92D-9D86A42AF2BF}" dt="2020-11-02T21:48:17.361" v="11032"/>
          <ac:spMkLst>
            <pc:docMk/>
            <pc:sldMk cId="1726620239" sldId="380"/>
            <ac:spMk id="38" creationId="{9EC79619-C617-4F60-A420-F8110BA7D235}"/>
          </ac:spMkLst>
        </pc:spChg>
        <pc:spChg chg="mod">
          <ac:chgData name="Changgyun Ma" userId="45de81ea-74a2-4f0b-a039-c7b2e1d7c9b9" providerId="ADAL" clId="{9833F64F-B604-4F27-A92D-9D86A42AF2BF}" dt="2020-11-02T21:48:17.361" v="11032"/>
          <ac:spMkLst>
            <pc:docMk/>
            <pc:sldMk cId="1726620239" sldId="380"/>
            <ac:spMk id="40" creationId="{5F719F82-778E-4556-BF7C-C149098886AD}"/>
          </ac:spMkLst>
        </pc:spChg>
        <pc:spChg chg="mod">
          <ac:chgData name="Changgyun Ma" userId="45de81ea-74a2-4f0b-a039-c7b2e1d7c9b9" providerId="ADAL" clId="{9833F64F-B604-4F27-A92D-9D86A42AF2BF}" dt="2020-11-02T21:48:17.361" v="11032"/>
          <ac:spMkLst>
            <pc:docMk/>
            <pc:sldMk cId="1726620239" sldId="380"/>
            <ac:spMk id="41" creationId="{6233F93E-0BD0-4DC0-8BB2-ED0C4E833D30}"/>
          </ac:spMkLst>
        </pc:spChg>
        <pc:spChg chg="mod">
          <ac:chgData name="Changgyun Ma" userId="45de81ea-74a2-4f0b-a039-c7b2e1d7c9b9" providerId="ADAL" clId="{9833F64F-B604-4F27-A92D-9D86A42AF2BF}" dt="2020-11-02T21:49:24.592" v="11051"/>
          <ac:spMkLst>
            <pc:docMk/>
            <pc:sldMk cId="1726620239" sldId="380"/>
            <ac:spMk id="43" creationId="{F92A1155-64B1-448A-93E1-9751FFE47125}"/>
          </ac:spMkLst>
        </pc:spChg>
        <pc:spChg chg="mod">
          <ac:chgData name="Changgyun Ma" userId="45de81ea-74a2-4f0b-a039-c7b2e1d7c9b9" providerId="ADAL" clId="{9833F64F-B604-4F27-A92D-9D86A42AF2BF}" dt="2020-11-02T21:49:24.592" v="11051"/>
          <ac:spMkLst>
            <pc:docMk/>
            <pc:sldMk cId="1726620239" sldId="380"/>
            <ac:spMk id="44" creationId="{DF88940F-0D4E-48FD-8DAE-83D92A9A23CE}"/>
          </ac:spMkLst>
        </pc:spChg>
        <pc:spChg chg="mod">
          <ac:chgData name="Changgyun Ma" userId="45de81ea-74a2-4f0b-a039-c7b2e1d7c9b9" providerId="ADAL" clId="{9833F64F-B604-4F27-A92D-9D86A42AF2BF}" dt="2020-11-02T21:49:24.592" v="11051"/>
          <ac:spMkLst>
            <pc:docMk/>
            <pc:sldMk cId="1726620239" sldId="380"/>
            <ac:spMk id="46" creationId="{1D186E03-250E-42DA-BFB1-FC0F0126EB9C}"/>
          </ac:spMkLst>
        </pc:spChg>
        <pc:spChg chg="mod">
          <ac:chgData name="Changgyun Ma" userId="45de81ea-74a2-4f0b-a039-c7b2e1d7c9b9" providerId="ADAL" clId="{9833F64F-B604-4F27-A92D-9D86A42AF2BF}" dt="2020-11-02T21:49:24.592" v="11051"/>
          <ac:spMkLst>
            <pc:docMk/>
            <pc:sldMk cId="1726620239" sldId="380"/>
            <ac:spMk id="47" creationId="{C2A8495B-3108-41DB-96A4-8D32DD62A1CB}"/>
          </ac:spMkLst>
        </pc:spChg>
        <pc:grpChg chg="add mod ord">
          <ac:chgData name="Changgyun Ma" userId="45de81ea-74a2-4f0b-a039-c7b2e1d7c9b9" providerId="ADAL" clId="{9833F64F-B604-4F27-A92D-9D86A42AF2BF}" dt="2020-11-02T21:49:47.220" v="11055" actId="167"/>
          <ac:grpSpMkLst>
            <pc:docMk/>
            <pc:sldMk cId="1726620239" sldId="380"/>
            <ac:grpSpMk id="3" creationId="{D27D3FC0-C8B7-4990-BCE6-DCBD256E5257}"/>
          </ac:grpSpMkLst>
        </pc:grpChg>
        <pc:grpChg chg="add del mod ord">
          <ac:chgData name="Changgyun Ma" userId="45de81ea-74a2-4f0b-a039-c7b2e1d7c9b9" providerId="ADAL" clId="{9833F64F-B604-4F27-A92D-9D86A42AF2BF}" dt="2020-11-02T21:49:47.220" v="11055" actId="167"/>
          <ac:grpSpMkLst>
            <pc:docMk/>
            <pc:sldMk cId="1726620239" sldId="380"/>
            <ac:grpSpMk id="11" creationId="{C40358D4-CA5D-4106-B3A2-63058734237B}"/>
          </ac:grpSpMkLst>
        </pc:grpChg>
        <pc:grpChg chg="add mod">
          <ac:chgData name="Changgyun Ma" userId="45de81ea-74a2-4f0b-a039-c7b2e1d7c9b9" providerId="ADAL" clId="{9833F64F-B604-4F27-A92D-9D86A42AF2BF}" dt="2020-11-02T21:11:00.254" v="10288" actId="14861"/>
          <ac:grpSpMkLst>
            <pc:docMk/>
            <pc:sldMk cId="1726620239" sldId="380"/>
            <ac:grpSpMk id="14" creationId="{4E9F3818-7B8E-4829-8805-30FCD5167FA2}"/>
          </ac:grpSpMkLst>
        </pc:grpChg>
        <pc:grpChg chg="add del mod">
          <ac:chgData name="Changgyun Ma" userId="45de81ea-74a2-4f0b-a039-c7b2e1d7c9b9" providerId="ADAL" clId="{9833F64F-B604-4F27-A92D-9D86A42AF2BF}" dt="2020-11-02T21:10:48.155" v="10283" actId="165"/>
          <ac:grpSpMkLst>
            <pc:docMk/>
            <pc:sldMk cId="1726620239" sldId="380"/>
            <ac:grpSpMk id="21" creationId="{D7DE1B59-D87C-42DD-B643-B874AA77B335}"/>
          </ac:grpSpMkLst>
        </pc:grpChg>
        <pc:grpChg chg="add del mod ord">
          <ac:chgData name="Changgyun Ma" userId="45de81ea-74a2-4f0b-a039-c7b2e1d7c9b9" providerId="ADAL" clId="{9833F64F-B604-4F27-A92D-9D86A42AF2BF}" dt="2020-11-02T21:48:12.195" v="11031"/>
          <ac:grpSpMkLst>
            <pc:docMk/>
            <pc:sldMk cId="1726620239" sldId="380"/>
            <ac:grpSpMk id="29" creationId="{37FA8AEB-9AFC-47B6-A02F-BF0FC91FA164}"/>
          </ac:grpSpMkLst>
        </pc:grpChg>
        <pc:grpChg chg="add del mod ord">
          <ac:chgData name="Changgyun Ma" userId="45de81ea-74a2-4f0b-a039-c7b2e1d7c9b9" providerId="ADAL" clId="{9833F64F-B604-4F27-A92D-9D86A42AF2BF}" dt="2020-11-02T21:48:12.195" v="11031"/>
          <ac:grpSpMkLst>
            <pc:docMk/>
            <pc:sldMk cId="1726620239" sldId="380"/>
            <ac:grpSpMk id="33" creationId="{5E841667-91C7-4D93-910B-CA78E73916DA}"/>
          </ac:grpSpMkLst>
        </pc:grpChg>
        <pc:grpChg chg="add del mod ord">
          <ac:chgData name="Changgyun Ma" userId="45de81ea-74a2-4f0b-a039-c7b2e1d7c9b9" providerId="ADAL" clId="{9833F64F-B604-4F27-A92D-9D86A42AF2BF}" dt="2020-11-02T21:48:29.540" v="11037"/>
          <ac:grpSpMkLst>
            <pc:docMk/>
            <pc:sldMk cId="1726620239" sldId="380"/>
            <ac:grpSpMk id="36" creationId="{F14208DC-9592-414E-B2F9-7D625E61DB7A}"/>
          </ac:grpSpMkLst>
        </pc:grpChg>
        <pc:grpChg chg="add del mod ord">
          <ac:chgData name="Changgyun Ma" userId="45de81ea-74a2-4f0b-a039-c7b2e1d7c9b9" providerId="ADAL" clId="{9833F64F-B604-4F27-A92D-9D86A42AF2BF}" dt="2020-11-02T21:48:29.540" v="11037"/>
          <ac:grpSpMkLst>
            <pc:docMk/>
            <pc:sldMk cId="1726620239" sldId="380"/>
            <ac:grpSpMk id="39" creationId="{2D170101-B39E-4664-A631-4ABED26A410A}"/>
          </ac:grpSpMkLst>
        </pc:grpChg>
        <pc:grpChg chg="add del mod ord">
          <ac:chgData name="Changgyun Ma" userId="45de81ea-74a2-4f0b-a039-c7b2e1d7c9b9" providerId="ADAL" clId="{9833F64F-B604-4F27-A92D-9D86A42AF2BF}" dt="2020-11-02T21:49:49.971" v="11056" actId="478"/>
          <ac:grpSpMkLst>
            <pc:docMk/>
            <pc:sldMk cId="1726620239" sldId="380"/>
            <ac:grpSpMk id="42" creationId="{A36776D3-9B7A-4118-99C1-9470039C7136}"/>
          </ac:grpSpMkLst>
        </pc:grpChg>
        <pc:grpChg chg="add del mod ord">
          <ac:chgData name="Changgyun Ma" userId="45de81ea-74a2-4f0b-a039-c7b2e1d7c9b9" providerId="ADAL" clId="{9833F64F-B604-4F27-A92D-9D86A42AF2BF}" dt="2020-11-02T21:49:49.971" v="11056" actId="478"/>
          <ac:grpSpMkLst>
            <pc:docMk/>
            <pc:sldMk cId="1726620239" sldId="380"/>
            <ac:grpSpMk id="45" creationId="{09216C16-11C3-4057-8353-9B28798F8246}"/>
          </ac:grpSpMkLst>
        </pc:grpChg>
        <pc:grpChg chg="del">
          <ac:chgData name="Changgyun Ma" userId="45de81ea-74a2-4f0b-a039-c7b2e1d7c9b9" providerId="ADAL" clId="{9833F64F-B604-4F27-A92D-9D86A42AF2BF}" dt="2020-11-02T18:41:57.510" v="9183" actId="478"/>
          <ac:grpSpMkLst>
            <pc:docMk/>
            <pc:sldMk cId="1726620239" sldId="380"/>
            <ac:grpSpMk id="45" creationId="{ECC060F2-2C38-43B1-9DCC-2DFD351B40E3}"/>
          </ac:grpSpMkLst>
        </pc:grpChg>
        <pc:grpChg chg="del">
          <ac:chgData name="Changgyun Ma" userId="45de81ea-74a2-4f0b-a039-c7b2e1d7c9b9" providerId="ADAL" clId="{9833F64F-B604-4F27-A92D-9D86A42AF2BF}" dt="2020-11-02T18:41:57.510" v="9183" actId="478"/>
          <ac:grpSpMkLst>
            <pc:docMk/>
            <pc:sldMk cId="1726620239" sldId="380"/>
            <ac:grpSpMk id="48" creationId="{381D5B29-B0D3-4725-B0C7-A9939EA88C86}"/>
          </ac:grpSpMkLst>
        </pc:grpChg>
      </pc:sldChg>
      <pc:sldChg chg="add del">
        <pc:chgData name="Changgyun Ma" userId="45de81ea-74a2-4f0b-a039-c7b2e1d7c9b9" providerId="ADAL" clId="{9833F64F-B604-4F27-A92D-9D86A42AF2BF}" dt="2020-11-02T20:02:28.205" v="9242" actId="47"/>
        <pc:sldMkLst>
          <pc:docMk/>
          <pc:sldMk cId="1870196263" sldId="381"/>
        </pc:sldMkLst>
      </pc:sldChg>
      <pc:sldChg chg="addSp delSp modSp add del mod">
        <pc:chgData name="Changgyun Ma" userId="45de81ea-74a2-4f0b-a039-c7b2e1d7c9b9" providerId="ADAL" clId="{9833F64F-B604-4F27-A92D-9D86A42AF2BF}" dt="2020-11-02T20:33:13.225" v="9728" actId="47"/>
        <pc:sldMkLst>
          <pc:docMk/>
          <pc:sldMk cId="2082781091" sldId="381"/>
        </pc:sldMkLst>
        <pc:spChg chg="mod">
          <ac:chgData name="Changgyun Ma" userId="45de81ea-74a2-4f0b-a039-c7b2e1d7c9b9" providerId="ADAL" clId="{9833F64F-B604-4F27-A92D-9D86A42AF2BF}" dt="2020-11-02T20:20:50.359" v="9368" actId="1076"/>
          <ac:spMkLst>
            <pc:docMk/>
            <pc:sldMk cId="2082781091" sldId="381"/>
            <ac:spMk id="2" creationId="{52729417-4141-4922-BA5B-551C89848906}"/>
          </ac:spMkLst>
        </pc:spChg>
        <pc:spChg chg="mod">
          <ac:chgData name="Changgyun Ma" userId="45de81ea-74a2-4f0b-a039-c7b2e1d7c9b9" providerId="ADAL" clId="{9833F64F-B604-4F27-A92D-9D86A42AF2BF}" dt="2020-11-02T20:21:53.862" v="9380" actId="1076"/>
          <ac:spMkLst>
            <pc:docMk/>
            <pc:sldMk cId="2082781091" sldId="381"/>
            <ac:spMk id="8" creationId="{EF0079CD-8E08-406A-8743-A5712748C225}"/>
          </ac:spMkLst>
        </pc:spChg>
        <pc:spChg chg="mod ord topLvl">
          <ac:chgData name="Changgyun Ma" userId="45de81ea-74a2-4f0b-a039-c7b2e1d7c9b9" providerId="ADAL" clId="{9833F64F-B604-4F27-A92D-9D86A42AF2BF}" dt="2020-11-02T20:22:23.395" v="9408" actId="20577"/>
          <ac:spMkLst>
            <pc:docMk/>
            <pc:sldMk cId="2082781091" sldId="381"/>
            <ac:spMk id="27" creationId="{1451398F-E830-4448-ABA2-168461E4C8FA}"/>
          </ac:spMkLst>
        </pc:spChg>
        <pc:spChg chg="mod topLvl">
          <ac:chgData name="Changgyun Ma" userId="45de81ea-74a2-4f0b-a039-c7b2e1d7c9b9" providerId="ADAL" clId="{9833F64F-B604-4F27-A92D-9D86A42AF2BF}" dt="2020-11-02T20:18:00.611" v="9326" actId="165"/>
          <ac:spMkLst>
            <pc:docMk/>
            <pc:sldMk cId="2082781091" sldId="381"/>
            <ac:spMk id="40" creationId="{4D578F4F-6DB8-40CE-A3B2-49AF5D705F11}"/>
          </ac:spMkLst>
        </pc:spChg>
        <pc:grpChg chg="add del mod">
          <ac:chgData name="Changgyun Ma" userId="45de81ea-74a2-4f0b-a039-c7b2e1d7c9b9" providerId="ADAL" clId="{9833F64F-B604-4F27-A92D-9D86A42AF2BF}" dt="2020-11-02T20:19:06.092" v="9349" actId="165"/>
          <ac:grpSpMkLst>
            <pc:docMk/>
            <pc:sldMk cId="2082781091" sldId="381"/>
            <ac:grpSpMk id="13" creationId="{1123367A-4D41-4980-ADBF-988DAB789895}"/>
          </ac:grpSpMkLst>
        </pc:grpChg>
        <pc:grpChg chg="add del">
          <ac:chgData name="Changgyun Ma" userId="45de81ea-74a2-4f0b-a039-c7b2e1d7c9b9" providerId="ADAL" clId="{9833F64F-B604-4F27-A92D-9D86A42AF2BF}" dt="2020-11-02T20:19:28.146" v="9354" actId="165"/>
          <ac:grpSpMkLst>
            <pc:docMk/>
            <pc:sldMk cId="2082781091" sldId="381"/>
            <ac:grpSpMk id="14" creationId="{9602CC4F-0DD5-4D08-B5E4-F471992CB597}"/>
          </ac:grpSpMkLst>
        </pc:grpChg>
        <pc:grpChg chg="add mod">
          <ac:chgData name="Changgyun Ma" userId="45de81ea-74a2-4f0b-a039-c7b2e1d7c9b9" providerId="ADAL" clId="{9833F64F-B604-4F27-A92D-9D86A42AF2BF}" dt="2020-11-02T20:22:10.868" v="9382" actId="1076"/>
          <ac:grpSpMkLst>
            <pc:docMk/>
            <pc:sldMk cId="2082781091" sldId="381"/>
            <ac:grpSpMk id="15" creationId="{8F490572-479D-40F8-9553-DB96091A364F}"/>
          </ac:grpSpMkLst>
        </pc:grpChg>
        <pc:grpChg chg="add del mod">
          <ac:chgData name="Changgyun Ma" userId="45de81ea-74a2-4f0b-a039-c7b2e1d7c9b9" providerId="ADAL" clId="{9833F64F-B604-4F27-A92D-9D86A42AF2BF}" dt="2020-11-02T20:18:05.638" v="9328" actId="165"/>
          <ac:grpSpMkLst>
            <pc:docMk/>
            <pc:sldMk cId="2082781091" sldId="381"/>
            <ac:grpSpMk id="25" creationId="{A19D09FC-B271-4CF2-B1FB-B4A6AA243126}"/>
          </ac:grpSpMkLst>
        </pc:grpChg>
        <pc:grpChg chg="add del">
          <ac:chgData name="Changgyun Ma" userId="45de81ea-74a2-4f0b-a039-c7b2e1d7c9b9" providerId="ADAL" clId="{9833F64F-B604-4F27-A92D-9D86A42AF2BF}" dt="2020-11-02T20:18:00.611" v="9326" actId="165"/>
          <ac:grpSpMkLst>
            <pc:docMk/>
            <pc:sldMk cId="2082781091" sldId="381"/>
            <ac:grpSpMk id="48" creationId="{381D5B29-B0D3-4725-B0C7-A9939EA88C86}"/>
          </ac:grpSpMkLst>
        </pc:grpChg>
        <pc:picChg chg="add mod ord topLvl">
          <ac:chgData name="Changgyun Ma" userId="45de81ea-74a2-4f0b-a039-c7b2e1d7c9b9" providerId="ADAL" clId="{9833F64F-B604-4F27-A92D-9D86A42AF2BF}" dt="2020-11-02T20:20:37.948" v="9366" actId="1440"/>
          <ac:picMkLst>
            <pc:docMk/>
            <pc:sldMk cId="2082781091" sldId="381"/>
            <ac:picMk id="11" creationId="{E36DFE98-D922-4A21-94EA-923B41035937}"/>
          </ac:picMkLst>
        </pc:picChg>
        <pc:picChg chg="del mod topLvl">
          <ac:chgData name="Changgyun Ma" userId="45de81ea-74a2-4f0b-a039-c7b2e1d7c9b9" providerId="ADAL" clId="{9833F64F-B604-4F27-A92D-9D86A42AF2BF}" dt="2020-11-02T20:18:53.239" v="9346" actId="478"/>
          <ac:picMkLst>
            <pc:docMk/>
            <pc:sldMk cId="2082781091" sldId="381"/>
            <ac:picMk id="26" creationId="{861577CB-1833-4A68-9B10-FDEBCB232BE3}"/>
          </ac:picMkLst>
        </pc:picChg>
        <pc:picChg chg="mod topLvl">
          <ac:chgData name="Changgyun Ma" userId="45de81ea-74a2-4f0b-a039-c7b2e1d7c9b9" providerId="ADAL" clId="{9833F64F-B604-4F27-A92D-9D86A42AF2BF}" dt="2020-11-02T20:20:08.446" v="9362" actId="1440"/>
          <ac:picMkLst>
            <pc:docMk/>
            <pc:sldMk cId="2082781091" sldId="381"/>
            <ac:picMk id="39" creationId="{39A9D5B8-34AD-4757-9925-E55B8A4E402B}"/>
          </ac:picMkLst>
        </pc:picChg>
        <pc:picChg chg="mod">
          <ac:chgData name="Changgyun Ma" userId="45de81ea-74a2-4f0b-a039-c7b2e1d7c9b9" providerId="ADAL" clId="{9833F64F-B604-4F27-A92D-9D86A42AF2BF}" dt="2020-11-02T20:20:08.446" v="9362" actId="1440"/>
          <ac:picMkLst>
            <pc:docMk/>
            <pc:sldMk cId="2082781091" sldId="381"/>
            <ac:picMk id="44" creationId="{625A1D5C-D4E7-4A49-A44F-BAE05947147F}"/>
          </ac:picMkLst>
        </pc:picChg>
        <pc:cxnChg chg="add del mod">
          <ac:chgData name="Changgyun Ma" userId="45de81ea-74a2-4f0b-a039-c7b2e1d7c9b9" providerId="ADAL" clId="{9833F64F-B604-4F27-A92D-9D86A42AF2BF}" dt="2020-11-02T20:22:02.207" v="9381" actId="478"/>
          <ac:cxnSpMkLst>
            <pc:docMk/>
            <pc:sldMk cId="2082781091" sldId="381"/>
            <ac:cxnSpMk id="19" creationId="{CB11FC14-7789-468E-9949-CD4CC823C964}"/>
          </ac:cxnSpMkLst>
        </pc:cxnChg>
        <pc:cxnChg chg="add del mod">
          <ac:chgData name="Changgyun Ma" userId="45de81ea-74a2-4f0b-a039-c7b2e1d7c9b9" providerId="ADAL" clId="{9833F64F-B604-4F27-A92D-9D86A42AF2BF}" dt="2020-11-02T20:22:02.207" v="9381" actId="478"/>
          <ac:cxnSpMkLst>
            <pc:docMk/>
            <pc:sldMk cId="2082781091" sldId="381"/>
            <ac:cxnSpMk id="29" creationId="{27EF0287-06BF-4B83-878F-91A6F7BE2E18}"/>
          </ac:cxnSpMkLst>
        </pc:cxnChg>
        <pc:cxnChg chg="add del mod ord">
          <ac:chgData name="Changgyun Ma" userId="45de81ea-74a2-4f0b-a039-c7b2e1d7c9b9" providerId="ADAL" clId="{9833F64F-B604-4F27-A92D-9D86A42AF2BF}" dt="2020-11-02T20:22:02.207" v="9381" actId="478"/>
          <ac:cxnSpMkLst>
            <pc:docMk/>
            <pc:sldMk cId="2082781091" sldId="381"/>
            <ac:cxnSpMk id="41" creationId="{C3CCA651-0029-4B39-818F-47FA05415392}"/>
          </ac:cxnSpMkLst>
        </pc:cxnChg>
      </pc:sldChg>
      <pc:sldChg chg="addSp delSp modSp add mod">
        <pc:chgData name="Changgyun Ma" userId="45de81ea-74a2-4f0b-a039-c7b2e1d7c9b9" providerId="ADAL" clId="{9833F64F-B604-4F27-A92D-9D86A42AF2BF}" dt="2020-11-03T03:53:25.746" v="15143" actId="14100"/>
        <pc:sldMkLst>
          <pc:docMk/>
          <pc:sldMk cId="3775977981" sldId="382"/>
        </pc:sldMkLst>
        <pc:spChg chg="mod">
          <ac:chgData name="Changgyun Ma" userId="45de81ea-74a2-4f0b-a039-c7b2e1d7c9b9" providerId="ADAL" clId="{9833F64F-B604-4F27-A92D-9D86A42AF2BF}" dt="2020-11-02T21:23:57.275" v="10488"/>
          <ac:spMkLst>
            <pc:docMk/>
            <pc:sldMk cId="3775977981" sldId="382"/>
            <ac:spMk id="6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1-03T03:53:25.746" v="15143" actId="14100"/>
          <ac:spMkLst>
            <pc:docMk/>
            <pc:sldMk cId="3775977981" sldId="382"/>
            <ac:spMk id="9" creationId="{950A14DB-49E6-4D30-955F-C889ACBB9F49}"/>
          </ac:spMkLst>
        </pc:spChg>
        <pc:spChg chg="add mod">
          <ac:chgData name="Changgyun Ma" userId="45de81ea-74a2-4f0b-a039-c7b2e1d7c9b9" providerId="ADAL" clId="{9833F64F-B604-4F27-A92D-9D86A42AF2BF}" dt="2020-11-03T02:03:07.028" v="12444" actId="1035"/>
          <ac:spMkLst>
            <pc:docMk/>
            <pc:sldMk cId="3775977981" sldId="382"/>
            <ac:spMk id="11" creationId="{E40B6A1E-425D-40A9-875D-478E210C5B90}"/>
          </ac:spMkLst>
        </pc:spChg>
        <pc:spChg chg="del">
          <ac:chgData name="Changgyun Ma" userId="45de81ea-74a2-4f0b-a039-c7b2e1d7c9b9" providerId="ADAL" clId="{9833F64F-B604-4F27-A92D-9D86A42AF2BF}" dt="2020-11-02T20:32:27.636" v="9722" actId="478"/>
          <ac:spMkLst>
            <pc:docMk/>
            <pc:sldMk cId="3775977981" sldId="382"/>
            <ac:spMk id="17" creationId="{9D9A4BEC-272D-4CBA-A96D-38EBD0DE3426}"/>
          </ac:spMkLst>
        </pc:spChg>
        <pc:spChg chg="add mod">
          <ac:chgData name="Changgyun Ma" userId="45de81ea-74a2-4f0b-a039-c7b2e1d7c9b9" providerId="ADAL" clId="{9833F64F-B604-4F27-A92D-9D86A42AF2BF}" dt="2020-11-02T20:57:25.665" v="10091" actId="14100"/>
          <ac:spMkLst>
            <pc:docMk/>
            <pc:sldMk cId="3775977981" sldId="382"/>
            <ac:spMk id="26" creationId="{02238F11-7367-4DE8-9E42-905B77C9AD4D}"/>
          </ac:spMkLst>
        </pc:spChg>
        <pc:spChg chg="mod">
          <ac:chgData name="Changgyun Ma" userId="45de81ea-74a2-4f0b-a039-c7b2e1d7c9b9" providerId="ADAL" clId="{9833F64F-B604-4F27-A92D-9D86A42AF2BF}" dt="2020-11-03T03:48:46.051" v="15069" actId="20577"/>
          <ac:spMkLst>
            <pc:docMk/>
            <pc:sldMk cId="3775977981" sldId="382"/>
            <ac:spMk id="28" creationId="{7F35CD49-CF00-4F69-867A-5858BDC907B0}"/>
          </ac:spMkLst>
        </pc:spChg>
        <pc:spChg chg="mod topLvl">
          <ac:chgData name="Changgyun Ma" userId="45de81ea-74a2-4f0b-a039-c7b2e1d7c9b9" providerId="ADAL" clId="{9833F64F-B604-4F27-A92D-9D86A42AF2BF}" dt="2020-11-03T01:12:51.780" v="11745" actId="207"/>
          <ac:spMkLst>
            <pc:docMk/>
            <pc:sldMk cId="3775977981" sldId="382"/>
            <ac:spMk id="33" creationId="{5B7DF623-9FD4-47C1-82B9-BC460C040F47}"/>
          </ac:spMkLst>
        </pc:spChg>
        <pc:spChg chg="add mod">
          <ac:chgData name="Changgyun Ma" userId="45de81ea-74a2-4f0b-a039-c7b2e1d7c9b9" providerId="ADAL" clId="{9833F64F-B604-4F27-A92D-9D86A42AF2BF}" dt="2020-11-03T02:02:26.722" v="12324" actId="1076"/>
          <ac:spMkLst>
            <pc:docMk/>
            <pc:sldMk cId="3775977981" sldId="382"/>
            <ac:spMk id="34" creationId="{CBED0761-C33D-4B6E-8E4B-A59E57AC92F1}"/>
          </ac:spMkLst>
        </pc:spChg>
        <pc:spChg chg="add mod">
          <ac:chgData name="Changgyun Ma" userId="45de81ea-74a2-4f0b-a039-c7b2e1d7c9b9" providerId="ADAL" clId="{9833F64F-B604-4F27-A92D-9D86A42AF2BF}" dt="2020-11-03T02:03:11.035" v="12445" actId="1036"/>
          <ac:spMkLst>
            <pc:docMk/>
            <pc:sldMk cId="3775977981" sldId="382"/>
            <ac:spMk id="35" creationId="{36810AE8-2D1B-4A7A-9285-546D48D02AAC}"/>
          </ac:spMkLst>
        </pc:spChg>
        <pc:spChg chg="mod topLvl">
          <ac:chgData name="Changgyun Ma" userId="45de81ea-74a2-4f0b-a039-c7b2e1d7c9b9" providerId="ADAL" clId="{9833F64F-B604-4F27-A92D-9D86A42AF2BF}" dt="2020-11-02T20:46:21.966" v="9780"/>
          <ac:spMkLst>
            <pc:docMk/>
            <pc:sldMk cId="3775977981" sldId="382"/>
            <ac:spMk id="36" creationId="{D0B69593-716B-4896-A53D-8485CB2CF436}"/>
          </ac:spMkLst>
        </pc:spChg>
        <pc:spChg chg="mod topLvl">
          <ac:chgData name="Changgyun Ma" userId="45de81ea-74a2-4f0b-a039-c7b2e1d7c9b9" providerId="ADAL" clId="{9833F64F-B604-4F27-A92D-9D86A42AF2BF}" dt="2020-11-03T01:09:55.784" v="11734" actId="207"/>
          <ac:spMkLst>
            <pc:docMk/>
            <pc:sldMk cId="3775977981" sldId="382"/>
            <ac:spMk id="38" creationId="{1302CE4D-C9F2-4F3C-AF94-FBD645B591AB}"/>
          </ac:spMkLst>
        </pc:spChg>
        <pc:spChg chg="mod topLvl">
          <ac:chgData name="Changgyun Ma" userId="45de81ea-74a2-4f0b-a039-c7b2e1d7c9b9" providerId="ADAL" clId="{9833F64F-B604-4F27-A92D-9D86A42AF2BF}" dt="2020-11-02T20:46:31.770" v="9802"/>
          <ac:spMkLst>
            <pc:docMk/>
            <pc:sldMk cId="3775977981" sldId="382"/>
            <ac:spMk id="39" creationId="{1811EBFB-217D-4A59-927F-7054BA59B973}"/>
          </ac:spMkLst>
        </pc:spChg>
        <pc:spChg chg="add mod">
          <ac:chgData name="Changgyun Ma" userId="45de81ea-74a2-4f0b-a039-c7b2e1d7c9b9" providerId="ADAL" clId="{9833F64F-B604-4F27-A92D-9D86A42AF2BF}" dt="2020-11-02T20:45:56.529" v="9759"/>
          <ac:spMkLst>
            <pc:docMk/>
            <pc:sldMk cId="3775977981" sldId="382"/>
            <ac:spMk id="40" creationId="{17DFDFCB-6087-40AE-B65B-2487907734E5}"/>
          </ac:spMkLst>
        </pc:spChg>
        <pc:spChg chg="mod topLvl">
          <ac:chgData name="Changgyun Ma" userId="45de81ea-74a2-4f0b-a039-c7b2e1d7c9b9" providerId="ADAL" clId="{9833F64F-B604-4F27-A92D-9D86A42AF2BF}" dt="2020-11-03T01:13:47.832" v="11750" actId="207"/>
          <ac:spMkLst>
            <pc:docMk/>
            <pc:sldMk cId="3775977981" sldId="382"/>
            <ac:spMk id="42" creationId="{3D262FB0-7414-4AD9-9E2F-621F5DC1A1DA}"/>
          </ac:spMkLst>
        </pc:spChg>
        <pc:spChg chg="mod topLvl">
          <ac:chgData name="Changgyun Ma" userId="45de81ea-74a2-4f0b-a039-c7b2e1d7c9b9" providerId="ADAL" clId="{9833F64F-B604-4F27-A92D-9D86A42AF2BF}" dt="2020-11-02T20:56:50.116" v="10083" actId="20577"/>
          <ac:spMkLst>
            <pc:docMk/>
            <pc:sldMk cId="3775977981" sldId="382"/>
            <ac:spMk id="43" creationId="{2D5C2120-C0B2-4B4E-9278-2510565BF0E8}"/>
          </ac:spMkLst>
        </pc:spChg>
        <pc:grpChg chg="add mod">
          <ac:chgData name="Changgyun Ma" userId="45de81ea-74a2-4f0b-a039-c7b2e1d7c9b9" providerId="ADAL" clId="{9833F64F-B604-4F27-A92D-9D86A42AF2BF}" dt="2020-11-02T20:47:59.265" v="9873" actId="14861"/>
          <ac:grpSpMkLst>
            <pc:docMk/>
            <pc:sldMk cId="3775977981" sldId="382"/>
            <ac:grpSpMk id="3" creationId="{8F98C228-0D30-4D0F-B045-56ABDF145444}"/>
          </ac:grpSpMkLst>
        </pc:grpChg>
        <pc:grpChg chg="add mod">
          <ac:chgData name="Changgyun Ma" userId="45de81ea-74a2-4f0b-a039-c7b2e1d7c9b9" providerId="ADAL" clId="{9833F64F-B604-4F27-A92D-9D86A42AF2BF}" dt="2020-11-02T21:45:38.416" v="10955" actId="1076"/>
          <ac:grpSpMkLst>
            <pc:docMk/>
            <pc:sldMk cId="3775977981" sldId="382"/>
            <ac:grpSpMk id="15" creationId="{866C5414-54E2-4BD5-9FC7-E5ED6AA014F9}"/>
          </ac:grpSpMkLst>
        </pc:grpChg>
        <pc:grpChg chg="del">
          <ac:chgData name="Changgyun Ma" userId="45de81ea-74a2-4f0b-a039-c7b2e1d7c9b9" providerId="ADAL" clId="{9833F64F-B604-4F27-A92D-9D86A42AF2BF}" dt="2020-11-02T20:32:27.636" v="9722" actId="478"/>
          <ac:grpSpMkLst>
            <pc:docMk/>
            <pc:sldMk cId="3775977981" sldId="382"/>
            <ac:grpSpMk id="16" creationId="{2DCCABD4-5522-4D6A-85B7-1413BD65380C}"/>
          </ac:grpSpMkLst>
        </pc:grpChg>
        <pc:grpChg chg="add mod">
          <ac:chgData name="Changgyun Ma" userId="45de81ea-74a2-4f0b-a039-c7b2e1d7c9b9" providerId="ADAL" clId="{9833F64F-B604-4F27-A92D-9D86A42AF2BF}" dt="2020-11-02T21:45:38.416" v="10955" actId="1076"/>
          <ac:grpSpMkLst>
            <pc:docMk/>
            <pc:sldMk cId="3775977981" sldId="382"/>
            <ac:grpSpMk id="18" creationId="{C33F856E-ABCC-4610-88F8-078760B2F43E}"/>
          </ac:grpSpMkLst>
        </pc:grpChg>
        <pc:grpChg chg="del">
          <ac:chgData name="Changgyun Ma" userId="45de81ea-74a2-4f0b-a039-c7b2e1d7c9b9" providerId="ADAL" clId="{9833F64F-B604-4F27-A92D-9D86A42AF2BF}" dt="2020-11-02T20:32:27.636" v="9722" actId="478"/>
          <ac:grpSpMkLst>
            <pc:docMk/>
            <pc:sldMk cId="3775977981" sldId="382"/>
            <ac:grpSpMk id="19" creationId="{3B575AB1-CA69-4FD9-B6CD-5BC715E22876}"/>
          </ac:grpSpMkLst>
        </pc:grpChg>
        <pc:grpChg chg="del">
          <ac:chgData name="Changgyun Ma" userId="45de81ea-74a2-4f0b-a039-c7b2e1d7c9b9" providerId="ADAL" clId="{9833F64F-B604-4F27-A92D-9D86A42AF2BF}" dt="2020-11-02T20:32:27.636" v="9722" actId="478"/>
          <ac:grpSpMkLst>
            <pc:docMk/>
            <pc:sldMk cId="3775977981" sldId="382"/>
            <ac:grpSpMk id="20" creationId="{5B559D70-C3C9-452C-8D73-A0AA19CDEC76}"/>
          </ac:grpSpMkLst>
        </pc:grpChg>
        <pc:grpChg chg="add del mod">
          <ac:chgData name="Changgyun Ma" userId="45de81ea-74a2-4f0b-a039-c7b2e1d7c9b9" providerId="ADAL" clId="{9833F64F-B604-4F27-A92D-9D86A42AF2BF}" dt="2020-11-02T20:46:01.404" v="9760" actId="165"/>
          <ac:grpSpMkLst>
            <pc:docMk/>
            <pc:sldMk cId="3775977981" sldId="382"/>
            <ac:grpSpMk id="31" creationId="{51A08CD1-A218-424A-9FC1-17EABF145C46}"/>
          </ac:grpSpMkLst>
        </pc:grpChg>
        <pc:grpChg chg="add del mod">
          <ac:chgData name="Changgyun Ma" userId="45de81ea-74a2-4f0b-a039-c7b2e1d7c9b9" providerId="ADAL" clId="{9833F64F-B604-4F27-A92D-9D86A42AF2BF}" dt="2020-11-02T20:46:01.404" v="9760" actId="165"/>
          <ac:grpSpMkLst>
            <pc:docMk/>
            <pc:sldMk cId="3775977981" sldId="382"/>
            <ac:grpSpMk id="37" creationId="{A9E1E2BD-448B-461F-AFB6-6AB9E3FA30E8}"/>
          </ac:grpSpMkLst>
        </pc:grpChg>
        <pc:grpChg chg="add del mod">
          <ac:chgData name="Changgyun Ma" userId="45de81ea-74a2-4f0b-a039-c7b2e1d7c9b9" providerId="ADAL" clId="{9833F64F-B604-4F27-A92D-9D86A42AF2BF}" dt="2020-11-02T20:47:37.877" v="9868" actId="165"/>
          <ac:grpSpMkLst>
            <pc:docMk/>
            <pc:sldMk cId="3775977981" sldId="382"/>
            <ac:grpSpMk id="41" creationId="{6EEDD280-1D2B-4B8D-B07B-4E6B7D60A319}"/>
          </ac:grpSpMkLst>
        </pc:grpChg>
        <pc:picChg chg="add del mod">
          <ac:chgData name="Changgyun Ma" userId="45de81ea-74a2-4f0b-a039-c7b2e1d7c9b9" providerId="ADAL" clId="{9833F64F-B604-4F27-A92D-9D86A42AF2BF}" dt="2020-11-03T02:01:25.570" v="12206" actId="478"/>
          <ac:picMkLst>
            <pc:docMk/>
            <pc:sldMk cId="3775977981" sldId="382"/>
            <ac:picMk id="14" creationId="{81DCD29F-A269-4EC9-B9E3-FF0F2BA05EBF}"/>
          </ac:picMkLst>
        </pc:picChg>
        <pc:picChg chg="add mod">
          <ac:chgData name="Changgyun Ma" userId="45de81ea-74a2-4f0b-a039-c7b2e1d7c9b9" providerId="ADAL" clId="{9833F64F-B604-4F27-A92D-9D86A42AF2BF}" dt="2020-11-02T20:47:13.789" v="9867" actId="1076"/>
          <ac:picMkLst>
            <pc:docMk/>
            <pc:sldMk cId="3775977981" sldId="382"/>
            <ac:picMk id="27" creationId="{055EC3E4-7662-400C-B877-B42FA7CE8F7E}"/>
          </ac:picMkLst>
        </pc:picChg>
      </pc:sldChg>
      <pc:sldChg chg="addSp delSp modSp add mod">
        <pc:chgData name="Changgyun Ma" userId="45de81ea-74a2-4f0b-a039-c7b2e1d7c9b9" providerId="ADAL" clId="{9833F64F-B604-4F27-A92D-9D86A42AF2BF}" dt="2020-11-03T03:53:34.889" v="15144" actId="14100"/>
        <pc:sldMkLst>
          <pc:docMk/>
          <pc:sldMk cId="2774588734" sldId="383"/>
        </pc:sldMkLst>
        <pc:spChg chg="add mod">
          <ac:chgData name="Changgyun Ma" userId="45de81ea-74a2-4f0b-a039-c7b2e1d7c9b9" providerId="ADAL" clId="{9833F64F-B604-4F27-A92D-9D86A42AF2BF}" dt="2020-11-03T02:04:09.532" v="12552" actId="14100"/>
          <ac:spMkLst>
            <pc:docMk/>
            <pc:sldMk cId="2774588734" sldId="383"/>
            <ac:spMk id="3" creationId="{156AA837-7781-4B19-8F94-04428C743B95}"/>
          </ac:spMkLst>
        </pc:spChg>
        <pc:spChg chg="mod">
          <ac:chgData name="Changgyun Ma" userId="45de81ea-74a2-4f0b-a039-c7b2e1d7c9b9" providerId="ADAL" clId="{9833F64F-B604-4F27-A92D-9D86A42AF2BF}" dt="2020-11-02T21:24:01.377" v="10496"/>
          <ac:spMkLst>
            <pc:docMk/>
            <pc:sldMk cId="2774588734" sldId="383"/>
            <ac:spMk id="6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1-03T03:53:34.889" v="15144" actId="14100"/>
          <ac:spMkLst>
            <pc:docMk/>
            <pc:sldMk cId="2774588734" sldId="383"/>
            <ac:spMk id="9" creationId="{950A14DB-49E6-4D30-955F-C889ACBB9F49}"/>
          </ac:spMkLst>
        </pc:spChg>
        <pc:spChg chg="mod">
          <ac:chgData name="Changgyun Ma" userId="45de81ea-74a2-4f0b-a039-c7b2e1d7c9b9" providerId="ADAL" clId="{9833F64F-B604-4F27-A92D-9D86A42AF2BF}" dt="2020-11-02T20:49:01.427" v="9914" actId="20577"/>
          <ac:spMkLst>
            <pc:docMk/>
            <pc:sldMk cId="2774588734" sldId="383"/>
            <ac:spMk id="26" creationId="{02238F11-7367-4DE8-9E42-905B77C9AD4D}"/>
          </ac:spMkLst>
        </pc:spChg>
        <pc:spChg chg="mod">
          <ac:chgData name="Changgyun Ma" userId="45de81ea-74a2-4f0b-a039-c7b2e1d7c9b9" providerId="ADAL" clId="{9833F64F-B604-4F27-A92D-9D86A42AF2BF}" dt="2020-11-03T03:48:51.084" v="15071" actId="20577"/>
          <ac:spMkLst>
            <pc:docMk/>
            <pc:sldMk cId="2774588734" sldId="383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3T01:04:56.166" v="11719" actId="207"/>
          <ac:spMkLst>
            <pc:docMk/>
            <pc:sldMk cId="2774588734" sldId="383"/>
            <ac:spMk id="30" creationId="{DE614022-9DDA-4C5C-90D0-0317FD917005}"/>
          </ac:spMkLst>
        </pc:spChg>
        <pc:spChg chg="mod">
          <ac:chgData name="Changgyun Ma" userId="45de81ea-74a2-4f0b-a039-c7b2e1d7c9b9" providerId="ADAL" clId="{9833F64F-B604-4F27-A92D-9D86A42AF2BF}" dt="2020-11-02T21:46:10.649" v="10980"/>
          <ac:spMkLst>
            <pc:docMk/>
            <pc:sldMk cId="2774588734" sldId="383"/>
            <ac:spMk id="31" creationId="{5E9C29DC-CFC3-4C88-A2F1-2A7833F43A98}"/>
          </ac:spMkLst>
        </pc:spChg>
        <pc:spChg chg="del topLvl">
          <ac:chgData name="Changgyun Ma" userId="45de81ea-74a2-4f0b-a039-c7b2e1d7c9b9" providerId="ADAL" clId="{9833F64F-B604-4F27-A92D-9D86A42AF2BF}" dt="2020-11-02T21:45:56.779" v="10960" actId="478"/>
          <ac:spMkLst>
            <pc:docMk/>
            <pc:sldMk cId="2774588734" sldId="383"/>
            <ac:spMk id="33" creationId="{5B7DF623-9FD4-47C1-82B9-BC460C040F47}"/>
          </ac:spMkLst>
        </pc:spChg>
        <pc:spChg chg="mod">
          <ac:chgData name="Changgyun Ma" userId="45de81ea-74a2-4f0b-a039-c7b2e1d7c9b9" providerId="ADAL" clId="{9833F64F-B604-4F27-A92D-9D86A42AF2BF}" dt="2020-11-03T01:04:38.975" v="11716" actId="207"/>
          <ac:spMkLst>
            <pc:docMk/>
            <pc:sldMk cId="2774588734" sldId="383"/>
            <ac:spMk id="35" creationId="{F2A93552-6B95-41A5-AA26-FBEA77A8329C}"/>
          </ac:spMkLst>
        </pc:spChg>
        <pc:spChg chg="del mod topLvl">
          <ac:chgData name="Changgyun Ma" userId="45de81ea-74a2-4f0b-a039-c7b2e1d7c9b9" providerId="ADAL" clId="{9833F64F-B604-4F27-A92D-9D86A42AF2BF}" dt="2020-11-02T21:46:05.263" v="10962" actId="478"/>
          <ac:spMkLst>
            <pc:docMk/>
            <pc:sldMk cId="2774588734" sldId="383"/>
            <ac:spMk id="36" creationId="{D0B69593-716B-4896-A53D-8485CB2CF436}"/>
          </ac:spMkLst>
        </pc:spChg>
        <pc:spChg chg="mod">
          <ac:chgData name="Changgyun Ma" userId="45de81ea-74a2-4f0b-a039-c7b2e1d7c9b9" providerId="ADAL" clId="{9833F64F-B604-4F27-A92D-9D86A42AF2BF}" dt="2020-11-02T21:46:20.062" v="11004"/>
          <ac:spMkLst>
            <pc:docMk/>
            <pc:sldMk cId="2774588734" sldId="383"/>
            <ac:spMk id="37" creationId="{6EB2402F-378A-422C-B4AF-7CA6762AD9E4}"/>
          </ac:spMkLst>
        </pc:spChg>
        <pc:spChg chg="del mod topLvl">
          <ac:chgData name="Changgyun Ma" userId="45de81ea-74a2-4f0b-a039-c7b2e1d7c9b9" providerId="ADAL" clId="{9833F64F-B604-4F27-A92D-9D86A42AF2BF}" dt="2020-11-02T21:45:57.396" v="10961" actId="478"/>
          <ac:spMkLst>
            <pc:docMk/>
            <pc:sldMk cId="2774588734" sldId="383"/>
            <ac:spMk id="38" creationId="{1302CE4D-C9F2-4F3C-AF94-FBD645B591AB}"/>
          </ac:spMkLst>
        </pc:spChg>
        <pc:spChg chg="del mod topLvl">
          <ac:chgData name="Changgyun Ma" userId="45de81ea-74a2-4f0b-a039-c7b2e1d7c9b9" providerId="ADAL" clId="{9833F64F-B604-4F27-A92D-9D86A42AF2BF}" dt="2020-11-02T21:46:21.556" v="11005" actId="478"/>
          <ac:spMkLst>
            <pc:docMk/>
            <pc:sldMk cId="2774588734" sldId="383"/>
            <ac:spMk id="39" creationId="{1811EBFB-217D-4A59-927F-7054BA59B973}"/>
          </ac:spMkLst>
        </pc:spChg>
        <pc:spChg chg="mod topLvl">
          <ac:chgData name="Changgyun Ma" userId="45de81ea-74a2-4f0b-a039-c7b2e1d7c9b9" providerId="ADAL" clId="{9833F64F-B604-4F27-A92D-9D86A42AF2BF}" dt="2020-11-02T20:49:37.615" v="9933" actId="207"/>
          <ac:spMkLst>
            <pc:docMk/>
            <pc:sldMk cId="2774588734" sldId="383"/>
            <ac:spMk id="42" creationId="{3D262FB0-7414-4AD9-9E2F-621F5DC1A1DA}"/>
          </ac:spMkLst>
        </pc:spChg>
        <pc:spChg chg="mod topLvl">
          <ac:chgData name="Changgyun Ma" userId="45de81ea-74a2-4f0b-a039-c7b2e1d7c9b9" providerId="ADAL" clId="{9833F64F-B604-4F27-A92D-9D86A42AF2BF}" dt="2020-11-02T20:56:54.880" v="10085" actId="20577"/>
          <ac:spMkLst>
            <pc:docMk/>
            <pc:sldMk cId="2774588734" sldId="383"/>
            <ac:spMk id="43" creationId="{2D5C2120-C0B2-4B4E-9278-2510565BF0E8}"/>
          </ac:spMkLst>
        </pc:spChg>
        <pc:grpChg chg="del">
          <ac:chgData name="Changgyun Ma" userId="45de81ea-74a2-4f0b-a039-c7b2e1d7c9b9" providerId="ADAL" clId="{9833F64F-B604-4F27-A92D-9D86A42AF2BF}" dt="2020-11-02T20:49:32.098" v="9932" actId="165"/>
          <ac:grpSpMkLst>
            <pc:docMk/>
            <pc:sldMk cId="2774588734" sldId="383"/>
            <ac:grpSpMk id="3" creationId="{8F98C228-0D30-4D0F-B045-56ABDF145444}"/>
          </ac:grpSpMkLst>
        </pc:grpChg>
        <pc:grpChg chg="add mod">
          <ac:chgData name="Changgyun Ma" userId="45de81ea-74a2-4f0b-a039-c7b2e1d7c9b9" providerId="ADAL" clId="{9833F64F-B604-4F27-A92D-9D86A42AF2BF}" dt="2020-11-02T20:49:46.849" v="9935" actId="14861"/>
          <ac:grpSpMkLst>
            <pc:docMk/>
            <pc:sldMk cId="2774588734" sldId="383"/>
            <ac:grpSpMk id="11" creationId="{7B396D67-871F-4AB2-AE4B-DA3D1F047E07}"/>
          </ac:grpSpMkLst>
        </pc:grpChg>
        <pc:grpChg chg="add del mod">
          <ac:chgData name="Changgyun Ma" userId="45de81ea-74a2-4f0b-a039-c7b2e1d7c9b9" providerId="ADAL" clId="{9833F64F-B604-4F27-A92D-9D86A42AF2BF}" dt="2020-11-02T21:45:54.483" v="10958" actId="165"/>
          <ac:grpSpMkLst>
            <pc:docMk/>
            <pc:sldMk cId="2774588734" sldId="383"/>
            <ac:grpSpMk id="14" creationId="{4FBF7695-423D-4786-B8C5-52A045400F35}"/>
          </ac:grpSpMkLst>
        </pc:grpChg>
        <pc:grpChg chg="add del mod">
          <ac:chgData name="Changgyun Ma" userId="45de81ea-74a2-4f0b-a039-c7b2e1d7c9b9" providerId="ADAL" clId="{9833F64F-B604-4F27-A92D-9D86A42AF2BF}" dt="2020-11-02T21:45:55.249" v="10959" actId="165"/>
          <ac:grpSpMkLst>
            <pc:docMk/>
            <pc:sldMk cId="2774588734" sldId="383"/>
            <ac:grpSpMk id="15" creationId="{01C07707-765A-4422-B68C-A847F98E1C52}"/>
          </ac:grpSpMkLst>
        </pc:grpChg>
        <pc:grpChg chg="add mod ord">
          <ac:chgData name="Changgyun Ma" userId="45de81ea-74a2-4f0b-a039-c7b2e1d7c9b9" providerId="ADAL" clId="{9833F64F-B604-4F27-A92D-9D86A42AF2BF}" dt="2020-11-02T21:45:51.445" v="10957" actId="167"/>
          <ac:grpSpMkLst>
            <pc:docMk/>
            <pc:sldMk cId="2774588734" sldId="383"/>
            <ac:grpSpMk id="29" creationId="{23828C86-7D93-4D3F-8238-BBF38EF1BE5A}"/>
          </ac:grpSpMkLst>
        </pc:grpChg>
        <pc:grpChg chg="add mod ord">
          <ac:chgData name="Changgyun Ma" userId="45de81ea-74a2-4f0b-a039-c7b2e1d7c9b9" providerId="ADAL" clId="{9833F64F-B604-4F27-A92D-9D86A42AF2BF}" dt="2020-11-02T21:45:51.445" v="10957" actId="167"/>
          <ac:grpSpMkLst>
            <pc:docMk/>
            <pc:sldMk cId="2774588734" sldId="383"/>
            <ac:grpSpMk id="34" creationId="{7972707E-E23E-4BEA-A82F-5D7622CF7A55}"/>
          </ac:grpSpMkLst>
        </pc:grpChg>
      </pc:sldChg>
      <pc:sldChg chg="addSp delSp modSp add mod">
        <pc:chgData name="Changgyun Ma" userId="45de81ea-74a2-4f0b-a039-c7b2e1d7c9b9" providerId="ADAL" clId="{9833F64F-B604-4F27-A92D-9D86A42AF2BF}" dt="2020-11-03T03:53:42.251" v="15145" actId="14100"/>
        <pc:sldMkLst>
          <pc:docMk/>
          <pc:sldMk cId="2647872712" sldId="384"/>
        </pc:sldMkLst>
        <pc:spChg chg="mod">
          <ac:chgData name="Changgyun Ma" userId="45de81ea-74a2-4f0b-a039-c7b2e1d7c9b9" providerId="ADAL" clId="{9833F64F-B604-4F27-A92D-9D86A42AF2BF}" dt="2020-11-02T21:24:05.031" v="10504"/>
          <ac:spMkLst>
            <pc:docMk/>
            <pc:sldMk cId="2647872712" sldId="384"/>
            <ac:spMk id="6" creationId="{00000000-0000-0000-0000-000000000000}"/>
          </ac:spMkLst>
        </pc:spChg>
        <pc:spChg chg="mod">
          <ac:chgData name="Changgyun Ma" userId="45de81ea-74a2-4f0b-a039-c7b2e1d7c9b9" providerId="ADAL" clId="{9833F64F-B604-4F27-A92D-9D86A42AF2BF}" dt="2020-11-03T03:53:42.251" v="15145" actId="14100"/>
          <ac:spMkLst>
            <pc:docMk/>
            <pc:sldMk cId="2647872712" sldId="384"/>
            <ac:spMk id="9" creationId="{950A14DB-49E6-4D30-955F-C889ACBB9F49}"/>
          </ac:spMkLst>
        </pc:spChg>
        <pc:spChg chg="add mod">
          <ac:chgData name="Changgyun Ma" userId="45de81ea-74a2-4f0b-a039-c7b2e1d7c9b9" providerId="ADAL" clId="{9833F64F-B604-4F27-A92D-9D86A42AF2BF}" dt="2020-11-03T02:54:16.305" v="14477" actId="14100"/>
          <ac:spMkLst>
            <pc:docMk/>
            <pc:sldMk cId="2647872712" sldId="384"/>
            <ac:spMk id="11" creationId="{23A72A3B-3A11-4A47-BEF4-9483BD18D68C}"/>
          </ac:spMkLst>
        </pc:spChg>
        <pc:spChg chg="add mod">
          <ac:chgData name="Changgyun Ma" userId="45de81ea-74a2-4f0b-a039-c7b2e1d7c9b9" providerId="ADAL" clId="{9833F64F-B604-4F27-A92D-9D86A42AF2BF}" dt="2020-11-02T21:04:12.146" v="10154" actId="207"/>
          <ac:spMkLst>
            <pc:docMk/>
            <pc:sldMk cId="2647872712" sldId="384"/>
            <ac:spMk id="14" creationId="{F3AFE63F-3986-4C7D-8B01-5862A706EE86}"/>
          </ac:spMkLst>
        </pc:spChg>
        <pc:spChg chg="add mod">
          <ac:chgData name="Changgyun Ma" userId="45de81ea-74a2-4f0b-a039-c7b2e1d7c9b9" providerId="ADAL" clId="{9833F64F-B604-4F27-A92D-9D86A42AF2BF}" dt="2020-11-02T21:03:36.788" v="10140"/>
          <ac:spMkLst>
            <pc:docMk/>
            <pc:sldMk cId="2647872712" sldId="384"/>
            <ac:spMk id="15" creationId="{EAEABC53-F77C-4346-81CA-D33239BC62D9}"/>
          </ac:spMkLst>
        </pc:spChg>
        <pc:spChg chg="mod">
          <ac:chgData name="Changgyun Ma" userId="45de81ea-74a2-4f0b-a039-c7b2e1d7c9b9" providerId="ADAL" clId="{9833F64F-B604-4F27-A92D-9D86A42AF2BF}" dt="2020-11-02T20:57:15.297" v="10089" actId="1076"/>
          <ac:spMkLst>
            <pc:docMk/>
            <pc:sldMk cId="2647872712" sldId="384"/>
            <ac:spMk id="26" creationId="{02238F11-7367-4DE8-9E42-905B77C9AD4D}"/>
          </ac:spMkLst>
        </pc:spChg>
        <pc:spChg chg="mod">
          <ac:chgData name="Changgyun Ma" userId="45de81ea-74a2-4f0b-a039-c7b2e1d7c9b9" providerId="ADAL" clId="{9833F64F-B604-4F27-A92D-9D86A42AF2BF}" dt="2020-11-03T03:48:53.803" v="15073" actId="20577"/>
          <ac:spMkLst>
            <pc:docMk/>
            <pc:sldMk cId="2647872712" sldId="384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2T21:02:54.534" v="10097"/>
          <ac:spMkLst>
            <pc:docMk/>
            <pc:sldMk cId="2647872712" sldId="384"/>
            <ac:spMk id="30" creationId="{E06049E0-C88E-47CB-B230-8BE2F6063F0C}"/>
          </ac:spMkLst>
        </pc:spChg>
        <pc:spChg chg="mod">
          <ac:chgData name="Changgyun Ma" userId="45de81ea-74a2-4f0b-a039-c7b2e1d7c9b9" providerId="ADAL" clId="{9833F64F-B604-4F27-A92D-9D86A42AF2BF}" dt="2020-11-02T21:02:54.534" v="10097"/>
          <ac:spMkLst>
            <pc:docMk/>
            <pc:sldMk cId="2647872712" sldId="384"/>
            <ac:spMk id="31" creationId="{ECCF97BE-560A-4175-BDE9-32AD1D637F2A}"/>
          </ac:spMkLst>
        </pc:spChg>
        <pc:spChg chg="del">
          <ac:chgData name="Changgyun Ma" userId="45de81ea-74a2-4f0b-a039-c7b2e1d7c9b9" providerId="ADAL" clId="{9833F64F-B604-4F27-A92D-9D86A42AF2BF}" dt="2020-11-02T21:03:11.418" v="10104" actId="478"/>
          <ac:spMkLst>
            <pc:docMk/>
            <pc:sldMk cId="2647872712" sldId="384"/>
            <ac:spMk id="33" creationId="{5B7DF623-9FD4-47C1-82B9-BC460C040F47}"/>
          </ac:spMkLst>
        </pc:spChg>
        <pc:spChg chg="mod">
          <ac:chgData name="Changgyun Ma" userId="45de81ea-74a2-4f0b-a039-c7b2e1d7c9b9" providerId="ADAL" clId="{9833F64F-B604-4F27-A92D-9D86A42AF2BF}" dt="2020-11-02T21:03:00.942" v="10101"/>
          <ac:spMkLst>
            <pc:docMk/>
            <pc:sldMk cId="2647872712" sldId="384"/>
            <ac:spMk id="35" creationId="{E121F0BE-05D2-4677-91E0-27C574A09DC0}"/>
          </ac:spMkLst>
        </pc:spChg>
        <pc:spChg chg="del">
          <ac:chgData name="Changgyun Ma" userId="45de81ea-74a2-4f0b-a039-c7b2e1d7c9b9" providerId="ADAL" clId="{9833F64F-B604-4F27-A92D-9D86A42AF2BF}" dt="2020-11-02T21:03:11.418" v="10104" actId="478"/>
          <ac:spMkLst>
            <pc:docMk/>
            <pc:sldMk cId="2647872712" sldId="384"/>
            <ac:spMk id="36" creationId="{D0B69593-716B-4896-A53D-8485CB2CF436}"/>
          </ac:spMkLst>
        </pc:spChg>
        <pc:spChg chg="mod">
          <ac:chgData name="Changgyun Ma" userId="45de81ea-74a2-4f0b-a039-c7b2e1d7c9b9" providerId="ADAL" clId="{9833F64F-B604-4F27-A92D-9D86A42AF2BF}" dt="2020-11-02T21:03:00.942" v="10101"/>
          <ac:spMkLst>
            <pc:docMk/>
            <pc:sldMk cId="2647872712" sldId="384"/>
            <ac:spMk id="37" creationId="{373B7F94-5985-4186-9C67-925729C8C58B}"/>
          </ac:spMkLst>
        </pc:spChg>
        <pc:spChg chg="del">
          <ac:chgData name="Changgyun Ma" userId="45de81ea-74a2-4f0b-a039-c7b2e1d7c9b9" providerId="ADAL" clId="{9833F64F-B604-4F27-A92D-9D86A42AF2BF}" dt="2020-11-02T21:02:53.960" v="10096" actId="478"/>
          <ac:spMkLst>
            <pc:docMk/>
            <pc:sldMk cId="2647872712" sldId="384"/>
            <ac:spMk id="38" creationId="{1302CE4D-C9F2-4F3C-AF94-FBD645B591AB}"/>
          </ac:spMkLst>
        </pc:spChg>
        <pc:spChg chg="del mod">
          <ac:chgData name="Changgyun Ma" userId="45de81ea-74a2-4f0b-a039-c7b2e1d7c9b9" providerId="ADAL" clId="{9833F64F-B604-4F27-A92D-9D86A42AF2BF}" dt="2020-11-02T21:03:00.346" v="10100" actId="478"/>
          <ac:spMkLst>
            <pc:docMk/>
            <pc:sldMk cId="2647872712" sldId="384"/>
            <ac:spMk id="39" creationId="{1811EBFB-217D-4A59-927F-7054BA59B973}"/>
          </ac:spMkLst>
        </pc:spChg>
        <pc:spChg chg="mod topLvl">
          <ac:chgData name="Changgyun Ma" userId="45de81ea-74a2-4f0b-a039-c7b2e1d7c9b9" providerId="ADAL" clId="{9833F64F-B604-4F27-A92D-9D86A42AF2BF}" dt="2020-11-02T20:58:06.525" v="10093" actId="207"/>
          <ac:spMkLst>
            <pc:docMk/>
            <pc:sldMk cId="2647872712" sldId="384"/>
            <ac:spMk id="42" creationId="{3D262FB0-7414-4AD9-9E2F-621F5DC1A1DA}"/>
          </ac:spMkLst>
        </pc:spChg>
        <pc:spChg chg="mod topLvl">
          <ac:chgData name="Changgyun Ma" userId="45de81ea-74a2-4f0b-a039-c7b2e1d7c9b9" providerId="ADAL" clId="{9833F64F-B604-4F27-A92D-9D86A42AF2BF}" dt="2020-11-02T21:03:39.488" v="10151" actId="20577"/>
          <ac:spMkLst>
            <pc:docMk/>
            <pc:sldMk cId="2647872712" sldId="384"/>
            <ac:spMk id="43" creationId="{2D5C2120-C0B2-4B4E-9278-2510565BF0E8}"/>
          </ac:spMkLst>
        </pc:spChg>
        <pc:spChg chg="mod">
          <ac:chgData name="Changgyun Ma" userId="45de81ea-74a2-4f0b-a039-c7b2e1d7c9b9" providerId="ADAL" clId="{9833F64F-B604-4F27-A92D-9D86A42AF2BF}" dt="2020-11-02T21:46:40.903" v="11007"/>
          <ac:spMkLst>
            <pc:docMk/>
            <pc:sldMk cId="2647872712" sldId="384"/>
            <ac:spMk id="46" creationId="{C3B0D22D-1E24-4E99-88C2-02508854F647}"/>
          </ac:spMkLst>
        </pc:spChg>
        <pc:spChg chg="mod">
          <ac:chgData name="Changgyun Ma" userId="45de81ea-74a2-4f0b-a039-c7b2e1d7c9b9" providerId="ADAL" clId="{9833F64F-B604-4F27-A92D-9D86A42AF2BF}" dt="2020-11-02T21:46:40.903" v="11007"/>
          <ac:spMkLst>
            <pc:docMk/>
            <pc:sldMk cId="2647872712" sldId="384"/>
            <ac:spMk id="47" creationId="{AF7731C4-95AC-489B-8C28-1699473555DE}"/>
          </ac:spMkLst>
        </pc:spChg>
        <pc:spChg chg="mod">
          <ac:chgData name="Changgyun Ma" userId="45de81ea-74a2-4f0b-a039-c7b2e1d7c9b9" providerId="ADAL" clId="{9833F64F-B604-4F27-A92D-9D86A42AF2BF}" dt="2020-11-02T21:46:40.903" v="11007"/>
          <ac:spMkLst>
            <pc:docMk/>
            <pc:sldMk cId="2647872712" sldId="384"/>
            <ac:spMk id="49" creationId="{FAF8F869-D7A2-4914-9B19-7671BFF1022F}"/>
          </ac:spMkLst>
        </pc:spChg>
        <pc:spChg chg="mod">
          <ac:chgData name="Changgyun Ma" userId="45de81ea-74a2-4f0b-a039-c7b2e1d7c9b9" providerId="ADAL" clId="{9833F64F-B604-4F27-A92D-9D86A42AF2BF}" dt="2020-11-02T21:46:40.903" v="11007"/>
          <ac:spMkLst>
            <pc:docMk/>
            <pc:sldMk cId="2647872712" sldId="384"/>
            <ac:spMk id="50" creationId="{16F98E63-A163-401C-936B-379B0E3CDD62}"/>
          </ac:spMkLst>
        </pc:spChg>
        <pc:spChg chg="mod">
          <ac:chgData name="Changgyun Ma" userId="45de81ea-74a2-4f0b-a039-c7b2e1d7c9b9" providerId="ADAL" clId="{9833F64F-B604-4F27-A92D-9D86A42AF2BF}" dt="2020-11-02T21:48:49.577" v="11044"/>
          <ac:spMkLst>
            <pc:docMk/>
            <pc:sldMk cId="2647872712" sldId="384"/>
            <ac:spMk id="52" creationId="{FBA0655D-0723-477F-950E-507CEAB78DBB}"/>
          </ac:spMkLst>
        </pc:spChg>
        <pc:spChg chg="mod">
          <ac:chgData name="Changgyun Ma" userId="45de81ea-74a2-4f0b-a039-c7b2e1d7c9b9" providerId="ADAL" clId="{9833F64F-B604-4F27-A92D-9D86A42AF2BF}" dt="2020-11-02T21:48:49.577" v="11044"/>
          <ac:spMkLst>
            <pc:docMk/>
            <pc:sldMk cId="2647872712" sldId="384"/>
            <ac:spMk id="53" creationId="{A5215DD5-A944-4769-BF0F-A3E0EBD69B9F}"/>
          </ac:spMkLst>
        </pc:spChg>
        <pc:spChg chg="mod">
          <ac:chgData name="Changgyun Ma" userId="45de81ea-74a2-4f0b-a039-c7b2e1d7c9b9" providerId="ADAL" clId="{9833F64F-B604-4F27-A92D-9D86A42AF2BF}" dt="2020-11-02T21:48:49.577" v="11044"/>
          <ac:spMkLst>
            <pc:docMk/>
            <pc:sldMk cId="2647872712" sldId="384"/>
            <ac:spMk id="55" creationId="{C6A2433F-984A-4594-9DDF-560B243E19A8}"/>
          </ac:spMkLst>
        </pc:spChg>
        <pc:spChg chg="mod">
          <ac:chgData name="Changgyun Ma" userId="45de81ea-74a2-4f0b-a039-c7b2e1d7c9b9" providerId="ADAL" clId="{9833F64F-B604-4F27-A92D-9D86A42AF2BF}" dt="2020-11-02T21:48:49.577" v="11044"/>
          <ac:spMkLst>
            <pc:docMk/>
            <pc:sldMk cId="2647872712" sldId="384"/>
            <ac:spMk id="56" creationId="{1DA66C0D-37B4-4A66-96F9-36E71E76C52D}"/>
          </ac:spMkLst>
        </pc:spChg>
        <pc:grpChg chg="add mod">
          <ac:chgData name="Changgyun Ma" userId="45de81ea-74a2-4f0b-a039-c7b2e1d7c9b9" providerId="ADAL" clId="{9833F64F-B604-4F27-A92D-9D86A42AF2BF}" dt="2020-11-02T20:58:14.790" v="10095" actId="14861"/>
          <ac:grpSpMkLst>
            <pc:docMk/>
            <pc:sldMk cId="2647872712" sldId="384"/>
            <ac:grpSpMk id="3" creationId="{A32F2044-77BF-4ABB-8F8C-E4627EB6E320}"/>
          </ac:grpSpMkLst>
        </pc:grpChg>
        <pc:grpChg chg="del">
          <ac:chgData name="Changgyun Ma" userId="45de81ea-74a2-4f0b-a039-c7b2e1d7c9b9" providerId="ADAL" clId="{9833F64F-B604-4F27-A92D-9D86A42AF2BF}" dt="2020-11-02T20:57:53.093" v="10092" actId="165"/>
          <ac:grpSpMkLst>
            <pc:docMk/>
            <pc:sldMk cId="2647872712" sldId="384"/>
            <ac:grpSpMk id="11" creationId="{7B396D67-871F-4AB2-AE4B-DA3D1F047E07}"/>
          </ac:grpSpMkLst>
        </pc:grpChg>
        <pc:grpChg chg="add mod ord">
          <ac:chgData name="Changgyun Ma" userId="45de81ea-74a2-4f0b-a039-c7b2e1d7c9b9" providerId="ADAL" clId="{9833F64F-B604-4F27-A92D-9D86A42AF2BF}" dt="2020-11-02T21:49:11.623" v="11049" actId="167"/>
          <ac:grpSpMkLst>
            <pc:docMk/>
            <pc:sldMk cId="2647872712" sldId="384"/>
            <ac:grpSpMk id="16" creationId="{5D945F7F-2342-4262-8D03-11240E162286}"/>
          </ac:grpSpMkLst>
        </pc:grpChg>
        <pc:grpChg chg="add del mod">
          <ac:chgData name="Changgyun Ma" userId="45de81ea-74a2-4f0b-a039-c7b2e1d7c9b9" providerId="ADAL" clId="{9833F64F-B604-4F27-A92D-9D86A42AF2BF}" dt="2020-11-02T21:02:55.872" v="10098"/>
          <ac:grpSpMkLst>
            <pc:docMk/>
            <pc:sldMk cId="2647872712" sldId="384"/>
            <ac:grpSpMk id="29" creationId="{7C4A2075-F078-4EDA-9F84-293C55586C11}"/>
          </ac:grpSpMkLst>
        </pc:grpChg>
        <pc:grpChg chg="add mod ord">
          <ac:chgData name="Changgyun Ma" userId="45de81ea-74a2-4f0b-a039-c7b2e1d7c9b9" providerId="ADAL" clId="{9833F64F-B604-4F27-A92D-9D86A42AF2BF}" dt="2020-11-02T21:49:11.623" v="11049" actId="167"/>
          <ac:grpSpMkLst>
            <pc:docMk/>
            <pc:sldMk cId="2647872712" sldId="384"/>
            <ac:grpSpMk id="34" creationId="{73EB61D2-590C-4AF1-B6F9-095D1057F077}"/>
          </ac:grpSpMkLst>
        </pc:grpChg>
        <pc:grpChg chg="add del mod ord">
          <ac:chgData name="Changgyun Ma" userId="45de81ea-74a2-4f0b-a039-c7b2e1d7c9b9" providerId="ADAL" clId="{9833F64F-B604-4F27-A92D-9D86A42AF2BF}" dt="2020-11-02T21:47:05.790" v="11015" actId="478"/>
          <ac:grpSpMkLst>
            <pc:docMk/>
            <pc:sldMk cId="2647872712" sldId="384"/>
            <ac:grpSpMk id="45" creationId="{FA193AD6-14F6-4D98-8829-197BAD16B4D4}"/>
          </ac:grpSpMkLst>
        </pc:grpChg>
        <pc:grpChg chg="add del mod ord">
          <ac:chgData name="Changgyun Ma" userId="45de81ea-74a2-4f0b-a039-c7b2e1d7c9b9" providerId="ADAL" clId="{9833F64F-B604-4F27-A92D-9D86A42AF2BF}" dt="2020-11-02T21:47:05.790" v="11015" actId="478"/>
          <ac:grpSpMkLst>
            <pc:docMk/>
            <pc:sldMk cId="2647872712" sldId="384"/>
            <ac:grpSpMk id="48" creationId="{AD87F091-F9B2-46B0-A8DC-A604336420CC}"/>
          </ac:grpSpMkLst>
        </pc:grpChg>
        <pc:grpChg chg="add del mod ord">
          <ac:chgData name="Changgyun Ma" userId="45de81ea-74a2-4f0b-a039-c7b2e1d7c9b9" providerId="ADAL" clId="{9833F64F-B604-4F27-A92D-9D86A42AF2BF}" dt="2020-11-02T21:49:13.703" v="11050" actId="478"/>
          <ac:grpSpMkLst>
            <pc:docMk/>
            <pc:sldMk cId="2647872712" sldId="384"/>
            <ac:grpSpMk id="51" creationId="{79DC8F07-2016-4795-AFB7-065A844F7D35}"/>
          </ac:grpSpMkLst>
        </pc:grpChg>
        <pc:grpChg chg="add del mod ord">
          <ac:chgData name="Changgyun Ma" userId="45de81ea-74a2-4f0b-a039-c7b2e1d7c9b9" providerId="ADAL" clId="{9833F64F-B604-4F27-A92D-9D86A42AF2BF}" dt="2020-11-02T21:49:13.703" v="11050" actId="478"/>
          <ac:grpSpMkLst>
            <pc:docMk/>
            <pc:sldMk cId="2647872712" sldId="384"/>
            <ac:grpSpMk id="54" creationId="{B6C2B76E-FB45-480D-B1B9-FCAB0D655F95}"/>
          </ac:grpSpMkLst>
        </pc:grpChg>
      </pc:sldChg>
      <pc:sldChg chg="addSp delSp modSp add mod">
        <pc:chgData name="Changgyun Ma" userId="45de81ea-74a2-4f0b-a039-c7b2e1d7c9b9" providerId="ADAL" clId="{9833F64F-B604-4F27-A92D-9D86A42AF2BF}" dt="2020-11-03T05:12:05.053" v="15297" actId="20577"/>
        <pc:sldMkLst>
          <pc:docMk/>
          <pc:sldMk cId="277737238" sldId="385"/>
        </pc:sldMkLst>
        <pc:spChg chg="del">
          <ac:chgData name="Changgyun Ma" userId="45de81ea-74a2-4f0b-a039-c7b2e1d7c9b9" providerId="ADAL" clId="{9833F64F-B604-4F27-A92D-9D86A42AF2BF}" dt="2020-11-02T21:24:57.100" v="10514" actId="478"/>
          <ac:spMkLst>
            <pc:docMk/>
            <pc:sldMk cId="277737238" sldId="385"/>
            <ac:spMk id="2" creationId="{0385D934-D309-4A24-8CE2-8BCEA4245E93}"/>
          </ac:spMkLst>
        </pc:spChg>
        <pc:spChg chg="add mod">
          <ac:chgData name="Changgyun Ma" userId="45de81ea-74a2-4f0b-a039-c7b2e1d7c9b9" providerId="ADAL" clId="{9833F64F-B604-4F27-A92D-9D86A42AF2BF}" dt="2020-11-03T02:05:47.738" v="12871" actId="1076"/>
          <ac:spMkLst>
            <pc:docMk/>
            <pc:sldMk cId="277737238" sldId="385"/>
            <ac:spMk id="3" creationId="{43C4EE7B-29CC-4C5E-B034-4051B7BEF180}"/>
          </ac:spMkLst>
        </pc:spChg>
        <pc:spChg chg="mod">
          <ac:chgData name="Changgyun Ma" userId="45de81ea-74a2-4f0b-a039-c7b2e1d7c9b9" providerId="ADAL" clId="{9833F64F-B604-4F27-A92D-9D86A42AF2BF}" dt="2020-11-03T03:53:56.781" v="15147" actId="14100"/>
          <ac:spMkLst>
            <pc:docMk/>
            <pc:sldMk cId="277737238" sldId="385"/>
            <ac:spMk id="9" creationId="{950A14DB-49E6-4D30-955F-C889ACBB9F49}"/>
          </ac:spMkLst>
        </pc:spChg>
        <pc:spChg chg="del">
          <ac:chgData name="Changgyun Ma" userId="45de81ea-74a2-4f0b-a039-c7b2e1d7c9b9" providerId="ADAL" clId="{9833F64F-B604-4F27-A92D-9D86A42AF2BF}" dt="2020-11-02T21:24:58.998" v="10515" actId="478"/>
          <ac:spMkLst>
            <pc:docMk/>
            <pc:sldMk cId="277737238" sldId="385"/>
            <ac:spMk id="18" creationId="{74109E0A-3E47-4B90-AA5A-5A7A1B67B032}"/>
          </ac:spMkLst>
        </pc:spChg>
        <pc:spChg chg="del">
          <ac:chgData name="Changgyun Ma" userId="45de81ea-74a2-4f0b-a039-c7b2e1d7c9b9" providerId="ADAL" clId="{9833F64F-B604-4F27-A92D-9D86A42AF2BF}" dt="2020-11-02T21:25:02.129" v="10516" actId="478"/>
          <ac:spMkLst>
            <pc:docMk/>
            <pc:sldMk cId="277737238" sldId="385"/>
            <ac:spMk id="19" creationId="{73804B89-8ED6-4014-A70F-C866636804A3}"/>
          </ac:spMkLst>
        </pc:spChg>
        <pc:spChg chg="del">
          <ac:chgData name="Changgyun Ma" userId="45de81ea-74a2-4f0b-a039-c7b2e1d7c9b9" providerId="ADAL" clId="{9833F64F-B604-4F27-A92D-9D86A42AF2BF}" dt="2020-11-02T21:24:57.100" v="10514" actId="478"/>
          <ac:spMkLst>
            <pc:docMk/>
            <pc:sldMk cId="277737238" sldId="385"/>
            <ac:spMk id="20" creationId="{40907D68-114F-4F6A-B1FC-D1865B1EF1EB}"/>
          </ac:spMkLst>
        </pc:spChg>
        <pc:spChg chg="add mod">
          <ac:chgData name="Changgyun Ma" userId="45de81ea-74a2-4f0b-a039-c7b2e1d7c9b9" providerId="ADAL" clId="{9833F64F-B604-4F27-A92D-9D86A42AF2BF}" dt="2020-11-03T01:25:33.435" v="11952" actId="1037"/>
          <ac:spMkLst>
            <pc:docMk/>
            <pc:sldMk cId="277737238" sldId="385"/>
            <ac:spMk id="21" creationId="{103D145D-E49C-46D7-9DA7-5C9157A1B80B}"/>
          </ac:spMkLst>
        </pc:spChg>
        <pc:spChg chg="mod">
          <ac:chgData name="Changgyun Ma" userId="45de81ea-74a2-4f0b-a039-c7b2e1d7c9b9" providerId="ADAL" clId="{9833F64F-B604-4F27-A92D-9D86A42AF2BF}" dt="2020-11-03T03:49:00.108" v="15075" actId="20577"/>
          <ac:spMkLst>
            <pc:docMk/>
            <pc:sldMk cId="277737238" sldId="385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2T21:25:16.609" v="10520"/>
          <ac:spMkLst>
            <pc:docMk/>
            <pc:sldMk cId="277737238" sldId="385"/>
            <ac:spMk id="30" creationId="{703B44D0-B7DC-4814-B1F4-A66994F1F9DB}"/>
          </ac:spMkLst>
        </pc:spChg>
        <pc:spChg chg="mod">
          <ac:chgData name="Changgyun Ma" userId="45de81ea-74a2-4f0b-a039-c7b2e1d7c9b9" providerId="ADAL" clId="{9833F64F-B604-4F27-A92D-9D86A42AF2BF}" dt="2020-11-02T21:25:16.609" v="10520"/>
          <ac:spMkLst>
            <pc:docMk/>
            <pc:sldMk cId="277737238" sldId="385"/>
            <ac:spMk id="31" creationId="{67161EC1-468F-4D74-8EF4-D9720DB2D8C1}"/>
          </ac:spMkLst>
        </pc:spChg>
        <pc:spChg chg="add mod">
          <ac:chgData name="Changgyun Ma" userId="45de81ea-74a2-4f0b-a039-c7b2e1d7c9b9" providerId="ADAL" clId="{9833F64F-B604-4F27-A92D-9D86A42AF2BF}" dt="2020-11-02T23:32:53.073" v="11706" actId="1076"/>
          <ac:spMkLst>
            <pc:docMk/>
            <pc:sldMk cId="277737238" sldId="385"/>
            <ac:spMk id="33" creationId="{39270930-44AF-44A7-A062-5417AAE9E969}"/>
          </ac:spMkLst>
        </pc:spChg>
        <pc:spChg chg="mod topLvl">
          <ac:chgData name="Changgyun Ma" userId="45de81ea-74a2-4f0b-a039-c7b2e1d7c9b9" providerId="ADAL" clId="{9833F64F-B604-4F27-A92D-9D86A42AF2BF}" dt="2020-11-03T01:24:43.268" v="11936" actId="14861"/>
          <ac:spMkLst>
            <pc:docMk/>
            <pc:sldMk cId="277737238" sldId="385"/>
            <ac:spMk id="35" creationId="{77AF525A-CEA9-49C9-8FF8-8BF4DCD793E5}"/>
          </ac:spMkLst>
        </pc:spChg>
        <pc:spChg chg="mod topLvl">
          <ac:chgData name="Changgyun Ma" userId="45de81ea-74a2-4f0b-a039-c7b2e1d7c9b9" providerId="ADAL" clId="{9833F64F-B604-4F27-A92D-9D86A42AF2BF}" dt="2020-11-03T01:24:43.268" v="11936" actId="14861"/>
          <ac:spMkLst>
            <pc:docMk/>
            <pc:sldMk cId="277737238" sldId="385"/>
            <ac:spMk id="36" creationId="{225E00BD-A10D-41E5-ADB7-0C512B6ABF59}"/>
          </ac:spMkLst>
        </pc:spChg>
        <pc:spChg chg="mod topLvl">
          <ac:chgData name="Changgyun Ma" userId="45de81ea-74a2-4f0b-a039-c7b2e1d7c9b9" providerId="ADAL" clId="{9833F64F-B604-4F27-A92D-9D86A42AF2BF}" dt="2020-11-03T05:12:01.011" v="15295" actId="20577"/>
          <ac:spMkLst>
            <pc:docMk/>
            <pc:sldMk cId="277737238" sldId="385"/>
            <ac:spMk id="37" creationId="{382515A0-7495-4CD5-A75C-54FDE89B71B3}"/>
          </ac:spMkLst>
        </pc:spChg>
        <pc:spChg chg="mod">
          <ac:chgData name="Changgyun Ma" userId="45de81ea-74a2-4f0b-a039-c7b2e1d7c9b9" providerId="ADAL" clId="{9833F64F-B604-4F27-A92D-9D86A42AF2BF}" dt="2020-11-02T21:25:16.609" v="10520"/>
          <ac:spMkLst>
            <pc:docMk/>
            <pc:sldMk cId="277737238" sldId="385"/>
            <ac:spMk id="39" creationId="{51EACCB2-54D3-44BB-A85F-9299E01EE450}"/>
          </ac:spMkLst>
        </pc:spChg>
        <pc:spChg chg="mod">
          <ac:chgData name="Changgyun Ma" userId="45de81ea-74a2-4f0b-a039-c7b2e1d7c9b9" providerId="ADAL" clId="{9833F64F-B604-4F27-A92D-9D86A42AF2BF}" dt="2020-11-02T21:25:16.609" v="10520"/>
          <ac:spMkLst>
            <pc:docMk/>
            <pc:sldMk cId="277737238" sldId="385"/>
            <ac:spMk id="40" creationId="{897B4EE2-59A7-4F6E-8470-74D6F4AAE2AE}"/>
          </ac:spMkLst>
        </pc:spChg>
        <pc:spChg chg="add del mod">
          <ac:chgData name="Changgyun Ma" userId="45de81ea-74a2-4f0b-a039-c7b2e1d7c9b9" providerId="ADAL" clId="{9833F64F-B604-4F27-A92D-9D86A42AF2BF}" dt="2020-11-02T21:36:31.946" v="10844" actId="478"/>
          <ac:spMkLst>
            <pc:docMk/>
            <pc:sldMk cId="277737238" sldId="385"/>
            <ac:spMk id="41" creationId="{135B2886-D09C-43A6-9973-4D56A1CA9ED6}"/>
          </ac:spMkLst>
        </pc:spChg>
        <pc:spChg chg="mod">
          <ac:chgData name="Changgyun Ma" userId="45de81ea-74a2-4f0b-a039-c7b2e1d7c9b9" providerId="ADAL" clId="{9833F64F-B604-4F27-A92D-9D86A42AF2BF}" dt="2020-11-02T21:25:16.609" v="10520"/>
          <ac:spMkLst>
            <pc:docMk/>
            <pc:sldMk cId="277737238" sldId="385"/>
            <ac:spMk id="43" creationId="{30B51E57-E370-400A-8531-3CD25AD962FD}"/>
          </ac:spMkLst>
        </pc:spChg>
        <pc:spChg chg="mod">
          <ac:chgData name="Changgyun Ma" userId="45de81ea-74a2-4f0b-a039-c7b2e1d7c9b9" providerId="ADAL" clId="{9833F64F-B604-4F27-A92D-9D86A42AF2BF}" dt="2020-11-02T21:25:16.609" v="10520"/>
          <ac:spMkLst>
            <pc:docMk/>
            <pc:sldMk cId="277737238" sldId="385"/>
            <ac:spMk id="44" creationId="{DC41ED77-E0D4-45A2-85D1-9F7F7D9288E4}"/>
          </ac:spMkLst>
        </pc:spChg>
        <pc:spChg chg="del mod">
          <ac:chgData name="Changgyun Ma" userId="45de81ea-74a2-4f0b-a039-c7b2e1d7c9b9" providerId="ADAL" clId="{9833F64F-B604-4F27-A92D-9D86A42AF2BF}" dt="2020-11-02T21:36:35.052" v="10845" actId="478"/>
          <ac:spMkLst>
            <pc:docMk/>
            <pc:sldMk cId="277737238" sldId="385"/>
            <ac:spMk id="45" creationId="{F2EC1AD8-4F78-4878-B408-E7A35BB9ACB4}"/>
          </ac:spMkLst>
        </pc:spChg>
        <pc:spChg chg="mod">
          <ac:chgData name="Changgyun Ma" userId="45de81ea-74a2-4f0b-a039-c7b2e1d7c9b9" providerId="ADAL" clId="{9833F64F-B604-4F27-A92D-9D86A42AF2BF}" dt="2020-11-02T21:25:16.609" v="10520"/>
          <ac:spMkLst>
            <pc:docMk/>
            <pc:sldMk cId="277737238" sldId="385"/>
            <ac:spMk id="47" creationId="{C972300F-4E18-4FDB-A4AF-BD7CBA3B8B92}"/>
          </ac:spMkLst>
        </pc:spChg>
        <pc:spChg chg="mod">
          <ac:chgData name="Changgyun Ma" userId="45de81ea-74a2-4f0b-a039-c7b2e1d7c9b9" providerId="ADAL" clId="{9833F64F-B604-4F27-A92D-9D86A42AF2BF}" dt="2020-11-02T21:25:16.609" v="10520"/>
          <ac:spMkLst>
            <pc:docMk/>
            <pc:sldMk cId="277737238" sldId="385"/>
            <ac:spMk id="48" creationId="{52D56491-653E-4883-A2B0-8315FF8FEF9B}"/>
          </ac:spMkLst>
        </pc:spChg>
        <pc:spChg chg="mod">
          <ac:chgData name="Changgyun Ma" userId="45de81ea-74a2-4f0b-a039-c7b2e1d7c9b9" providerId="ADAL" clId="{9833F64F-B604-4F27-A92D-9D86A42AF2BF}" dt="2020-11-03T02:21:28.889" v="13741" actId="207"/>
          <ac:spMkLst>
            <pc:docMk/>
            <pc:sldMk cId="277737238" sldId="385"/>
            <ac:spMk id="50" creationId="{E0E1412C-DF3C-4EAC-85E5-2195DF1B0E05}"/>
          </ac:spMkLst>
        </pc:spChg>
        <pc:spChg chg="mod">
          <ac:chgData name="Changgyun Ma" userId="45de81ea-74a2-4f0b-a039-c7b2e1d7c9b9" providerId="ADAL" clId="{9833F64F-B604-4F27-A92D-9D86A42AF2BF}" dt="2020-11-02T21:28:14.076" v="10595" actId="20577"/>
          <ac:spMkLst>
            <pc:docMk/>
            <pc:sldMk cId="277737238" sldId="385"/>
            <ac:spMk id="51" creationId="{098A73AC-9A8E-40ED-8C36-0312DC9A3CBD}"/>
          </ac:spMkLst>
        </pc:spChg>
        <pc:spChg chg="add mod">
          <ac:chgData name="Changgyun Ma" userId="45de81ea-74a2-4f0b-a039-c7b2e1d7c9b9" providerId="ADAL" clId="{9833F64F-B604-4F27-A92D-9D86A42AF2BF}" dt="2020-11-03T05:12:05.053" v="15297" actId="20577"/>
          <ac:spMkLst>
            <pc:docMk/>
            <pc:sldMk cId="277737238" sldId="385"/>
            <ac:spMk id="53" creationId="{BBC8B18A-B6ED-48E1-B5A5-177212993C7E}"/>
          </ac:spMkLst>
        </pc:spChg>
        <pc:grpChg chg="add mod">
          <ac:chgData name="Changgyun Ma" userId="45de81ea-74a2-4f0b-a039-c7b2e1d7c9b9" providerId="ADAL" clId="{9833F64F-B604-4F27-A92D-9D86A42AF2BF}" dt="2020-11-03T02:18:46.471" v="13738" actId="408"/>
          <ac:grpSpMkLst>
            <pc:docMk/>
            <pc:sldMk cId="277737238" sldId="385"/>
            <ac:grpSpMk id="2" creationId="{C02F85F4-1A9A-40BA-8EC7-6F18AC07F637}"/>
          </ac:grpSpMkLst>
        </pc:grpChg>
        <pc:grpChg chg="del">
          <ac:chgData name="Changgyun Ma" userId="45de81ea-74a2-4f0b-a039-c7b2e1d7c9b9" providerId="ADAL" clId="{9833F64F-B604-4F27-A92D-9D86A42AF2BF}" dt="2020-11-02T21:24:57.100" v="10514" actId="478"/>
          <ac:grpSpMkLst>
            <pc:docMk/>
            <pc:sldMk cId="277737238" sldId="385"/>
            <ac:grpSpMk id="3" creationId="{D27D3FC0-C8B7-4990-BCE6-DCBD256E5257}"/>
          </ac:grpSpMkLst>
        </pc:grpChg>
        <pc:grpChg chg="del">
          <ac:chgData name="Changgyun Ma" userId="45de81ea-74a2-4f0b-a039-c7b2e1d7c9b9" providerId="ADAL" clId="{9833F64F-B604-4F27-A92D-9D86A42AF2BF}" dt="2020-11-02T21:24:57.100" v="10514" actId="478"/>
          <ac:grpSpMkLst>
            <pc:docMk/>
            <pc:sldMk cId="277737238" sldId="385"/>
            <ac:grpSpMk id="11" creationId="{C40358D4-CA5D-4106-B3A2-63058734237B}"/>
          </ac:grpSpMkLst>
        </pc:grpChg>
        <pc:grpChg chg="del">
          <ac:chgData name="Changgyun Ma" userId="45de81ea-74a2-4f0b-a039-c7b2e1d7c9b9" providerId="ADAL" clId="{9833F64F-B604-4F27-A92D-9D86A42AF2BF}" dt="2020-11-02T21:24:57.100" v="10514" actId="478"/>
          <ac:grpSpMkLst>
            <pc:docMk/>
            <pc:sldMk cId="277737238" sldId="385"/>
            <ac:grpSpMk id="14" creationId="{4E9F3818-7B8E-4829-8805-30FCD5167FA2}"/>
          </ac:grpSpMkLst>
        </pc:grpChg>
        <pc:grpChg chg="add del mod topLvl">
          <ac:chgData name="Changgyun Ma" userId="45de81ea-74a2-4f0b-a039-c7b2e1d7c9b9" providerId="ADAL" clId="{9833F64F-B604-4F27-A92D-9D86A42AF2BF}" dt="2020-11-03T01:24:19.218" v="11932" actId="165"/>
          <ac:grpSpMkLst>
            <pc:docMk/>
            <pc:sldMk cId="277737238" sldId="385"/>
            <ac:grpSpMk id="15" creationId="{4D08E89D-361F-43A7-BF50-80B2C3C0EB94}"/>
          </ac:grpSpMkLst>
        </pc:grpChg>
        <pc:grpChg chg="add mod topLvl">
          <ac:chgData name="Changgyun Ma" userId="45de81ea-74a2-4f0b-a039-c7b2e1d7c9b9" providerId="ADAL" clId="{9833F64F-B604-4F27-A92D-9D86A42AF2BF}" dt="2020-11-03T01:10:31.196" v="11736" actId="165"/>
          <ac:grpSpMkLst>
            <pc:docMk/>
            <pc:sldMk cId="277737238" sldId="385"/>
            <ac:grpSpMk id="29" creationId="{495FCC33-5511-473F-B089-B4CF11E1C203}"/>
          </ac:grpSpMkLst>
        </pc:grpChg>
        <pc:grpChg chg="add del mod">
          <ac:chgData name="Changgyun Ma" userId="45de81ea-74a2-4f0b-a039-c7b2e1d7c9b9" providerId="ADAL" clId="{9833F64F-B604-4F27-A92D-9D86A42AF2BF}" dt="2020-11-02T21:36:44.374" v="10846" actId="165"/>
          <ac:grpSpMkLst>
            <pc:docMk/>
            <pc:sldMk cId="277737238" sldId="385"/>
            <ac:grpSpMk id="34" creationId="{7561649E-BBB9-493D-86EE-6243FCEA0BDD}"/>
          </ac:grpSpMkLst>
        </pc:grpChg>
        <pc:grpChg chg="add mod">
          <ac:chgData name="Changgyun Ma" userId="45de81ea-74a2-4f0b-a039-c7b2e1d7c9b9" providerId="ADAL" clId="{9833F64F-B604-4F27-A92D-9D86A42AF2BF}" dt="2020-11-02T21:36:22.713" v="10843" actId="339"/>
          <ac:grpSpMkLst>
            <pc:docMk/>
            <pc:sldMk cId="277737238" sldId="385"/>
            <ac:grpSpMk id="38" creationId="{69C5C9E2-0E57-4520-8501-85AF8365FF23}"/>
          </ac:grpSpMkLst>
        </pc:grpChg>
        <pc:grpChg chg="add mod">
          <ac:chgData name="Changgyun Ma" userId="45de81ea-74a2-4f0b-a039-c7b2e1d7c9b9" providerId="ADAL" clId="{9833F64F-B604-4F27-A92D-9D86A42AF2BF}" dt="2020-11-02T21:36:22.713" v="10843" actId="339"/>
          <ac:grpSpMkLst>
            <pc:docMk/>
            <pc:sldMk cId="277737238" sldId="385"/>
            <ac:grpSpMk id="42" creationId="{B72A98E1-013D-4F64-BE5F-EA3C4100A94A}"/>
          </ac:grpSpMkLst>
        </pc:grpChg>
        <pc:grpChg chg="add del mod ord topLvl">
          <ac:chgData name="Changgyun Ma" userId="45de81ea-74a2-4f0b-a039-c7b2e1d7c9b9" providerId="ADAL" clId="{9833F64F-B604-4F27-A92D-9D86A42AF2BF}" dt="2020-11-03T02:17:30.313" v="13723" actId="478"/>
          <ac:grpSpMkLst>
            <pc:docMk/>
            <pc:sldMk cId="277737238" sldId="385"/>
            <ac:grpSpMk id="46" creationId="{F6612D2B-63E9-429A-8C05-E04CE7B90A7B}"/>
          </ac:grpSpMkLst>
        </pc:grpChg>
        <pc:grpChg chg="add mod">
          <ac:chgData name="Changgyun Ma" userId="45de81ea-74a2-4f0b-a039-c7b2e1d7c9b9" providerId="ADAL" clId="{9833F64F-B604-4F27-A92D-9D86A42AF2BF}" dt="2020-11-02T21:28:09.944" v="10594" actId="1076"/>
          <ac:grpSpMkLst>
            <pc:docMk/>
            <pc:sldMk cId="277737238" sldId="385"/>
            <ac:grpSpMk id="49" creationId="{20F48A80-D4BB-4A8E-BED9-22119E00C8CA}"/>
          </ac:grpSpMkLst>
        </pc:grpChg>
        <pc:grpChg chg="add mod topLvl">
          <ac:chgData name="Changgyun Ma" userId="45de81ea-74a2-4f0b-a039-c7b2e1d7c9b9" providerId="ADAL" clId="{9833F64F-B604-4F27-A92D-9D86A42AF2BF}" dt="2020-11-03T02:18:46.471" v="13738" actId="408"/>
          <ac:grpSpMkLst>
            <pc:docMk/>
            <pc:sldMk cId="277737238" sldId="385"/>
            <ac:grpSpMk id="54" creationId="{ECE87EA6-D6B4-4A9E-B166-C29B1C0B8C9A}"/>
          </ac:grpSpMkLst>
        </pc:grpChg>
        <pc:grpChg chg="add mod topLvl">
          <ac:chgData name="Changgyun Ma" userId="45de81ea-74a2-4f0b-a039-c7b2e1d7c9b9" providerId="ADAL" clId="{9833F64F-B604-4F27-A92D-9D86A42AF2BF}" dt="2020-11-03T02:18:40.933" v="13737" actId="1076"/>
          <ac:grpSpMkLst>
            <pc:docMk/>
            <pc:sldMk cId="277737238" sldId="385"/>
            <ac:grpSpMk id="55" creationId="{9974EB38-510D-45DB-8A39-8B5436924F5F}"/>
          </ac:grpSpMkLst>
        </pc:grpChg>
        <pc:grpChg chg="add del mod">
          <ac:chgData name="Changgyun Ma" userId="45de81ea-74a2-4f0b-a039-c7b2e1d7c9b9" providerId="ADAL" clId="{9833F64F-B604-4F27-A92D-9D86A42AF2BF}" dt="2020-11-02T21:38:59.852" v="10873" actId="165"/>
          <ac:grpSpMkLst>
            <pc:docMk/>
            <pc:sldMk cId="277737238" sldId="385"/>
            <ac:grpSpMk id="56" creationId="{FCA1EBC2-E6C8-41F5-A143-705A114C0A71}"/>
          </ac:grpSpMkLst>
        </pc:grpChg>
        <pc:grpChg chg="add del mod">
          <ac:chgData name="Changgyun Ma" userId="45de81ea-74a2-4f0b-a039-c7b2e1d7c9b9" providerId="ADAL" clId="{9833F64F-B604-4F27-A92D-9D86A42AF2BF}" dt="2020-11-02T21:40:47.911" v="10895" actId="165"/>
          <ac:grpSpMkLst>
            <pc:docMk/>
            <pc:sldMk cId="277737238" sldId="385"/>
            <ac:grpSpMk id="57" creationId="{3472E022-219D-4961-AA1C-81D429F769BF}"/>
          </ac:grpSpMkLst>
        </pc:grpChg>
        <pc:grpChg chg="add del">
          <ac:chgData name="Changgyun Ma" userId="45de81ea-74a2-4f0b-a039-c7b2e1d7c9b9" providerId="ADAL" clId="{9833F64F-B604-4F27-A92D-9D86A42AF2BF}" dt="2020-11-03T01:10:31.196" v="11736" actId="165"/>
          <ac:grpSpMkLst>
            <pc:docMk/>
            <pc:sldMk cId="277737238" sldId="385"/>
            <ac:grpSpMk id="58" creationId="{41341D10-9844-4B85-B345-0B62CE5D1690}"/>
          </ac:grpSpMkLst>
        </pc:grpChg>
        <pc:picChg chg="del">
          <ac:chgData name="Changgyun Ma" userId="45de81ea-74a2-4f0b-a039-c7b2e1d7c9b9" providerId="ADAL" clId="{9833F64F-B604-4F27-A92D-9D86A42AF2BF}" dt="2020-11-02T21:24:57.100" v="10514" actId="478"/>
          <ac:picMkLst>
            <pc:docMk/>
            <pc:sldMk cId="277737238" sldId="385"/>
            <ac:picMk id="13" creationId="{99650711-1463-4726-80B7-22730DE2C77C}"/>
          </ac:picMkLst>
        </pc:picChg>
      </pc:sldChg>
      <pc:sldChg chg="add del">
        <pc:chgData name="Changgyun Ma" userId="45de81ea-74a2-4f0b-a039-c7b2e1d7c9b9" providerId="ADAL" clId="{9833F64F-B604-4F27-A92D-9D86A42AF2BF}" dt="2020-11-02T21:04:59.412" v="10158" actId="47"/>
        <pc:sldMkLst>
          <pc:docMk/>
          <pc:sldMk cId="3442705491" sldId="385"/>
        </pc:sldMkLst>
      </pc:sldChg>
      <pc:sldChg chg="addSp delSp modSp add del mod">
        <pc:chgData name="Changgyun Ma" userId="45de81ea-74a2-4f0b-a039-c7b2e1d7c9b9" providerId="ADAL" clId="{9833F64F-B604-4F27-A92D-9D86A42AF2BF}" dt="2020-11-02T21:22:55.099" v="10399" actId="47"/>
        <pc:sldMkLst>
          <pc:docMk/>
          <pc:sldMk cId="3831990075" sldId="385"/>
        </pc:sldMkLst>
        <pc:spChg chg="del">
          <ac:chgData name="Changgyun Ma" userId="45de81ea-74a2-4f0b-a039-c7b2e1d7c9b9" providerId="ADAL" clId="{9833F64F-B604-4F27-A92D-9D86A42AF2BF}" dt="2020-11-02T21:14:18.548" v="10318" actId="478"/>
          <ac:spMkLst>
            <pc:docMk/>
            <pc:sldMk cId="3831990075" sldId="385"/>
            <ac:spMk id="2" creationId="{0385D934-D309-4A24-8CE2-8BCEA4245E93}"/>
          </ac:spMkLst>
        </pc:spChg>
        <pc:spChg chg="del">
          <ac:chgData name="Changgyun Ma" userId="45de81ea-74a2-4f0b-a039-c7b2e1d7c9b9" providerId="ADAL" clId="{9833F64F-B604-4F27-A92D-9D86A42AF2BF}" dt="2020-11-02T21:22:29.702" v="10397" actId="21"/>
          <ac:spMkLst>
            <pc:docMk/>
            <pc:sldMk cId="3831990075" sldId="385"/>
            <ac:spMk id="12" creationId="{5B16D1FE-33C1-48F4-878E-FE0169393E72}"/>
          </ac:spMkLst>
        </pc:spChg>
        <pc:spChg chg="del">
          <ac:chgData name="Changgyun Ma" userId="45de81ea-74a2-4f0b-a039-c7b2e1d7c9b9" providerId="ADAL" clId="{9833F64F-B604-4F27-A92D-9D86A42AF2BF}" dt="2020-11-02T21:14:08.331" v="10315" actId="478"/>
          <ac:spMkLst>
            <pc:docMk/>
            <pc:sldMk cId="3831990075" sldId="385"/>
            <ac:spMk id="18" creationId="{74109E0A-3E47-4B90-AA5A-5A7A1B67B032}"/>
          </ac:spMkLst>
        </pc:spChg>
        <pc:spChg chg="del">
          <ac:chgData name="Changgyun Ma" userId="45de81ea-74a2-4f0b-a039-c7b2e1d7c9b9" providerId="ADAL" clId="{9833F64F-B604-4F27-A92D-9D86A42AF2BF}" dt="2020-11-02T21:14:08.331" v="10315" actId="478"/>
          <ac:spMkLst>
            <pc:docMk/>
            <pc:sldMk cId="3831990075" sldId="385"/>
            <ac:spMk id="19" creationId="{73804B89-8ED6-4014-A70F-C866636804A3}"/>
          </ac:spMkLst>
        </pc:spChg>
        <pc:spChg chg="del">
          <ac:chgData name="Changgyun Ma" userId="45de81ea-74a2-4f0b-a039-c7b2e1d7c9b9" providerId="ADAL" clId="{9833F64F-B604-4F27-A92D-9D86A42AF2BF}" dt="2020-11-02T21:14:08.331" v="10315" actId="478"/>
          <ac:spMkLst>
            <pc:docMk/>
            <pc:sldMk cId="3831990075" sldId="385"/>
            <ac:spMk id="20" creationId="{40907D68-114F-4F6A-B1FC-D1865B1EF1EB}"/>
          </ac:spMkLst>
        </pc:spChg>
        <pc:spChg chg="mod">
          <ac:chgData name="Changgyun Ma" userId="45de81ea-74a2-4f0b-a039-c7b2e1d7c9b9" providerId="ADAL" clId="{9833F64F-B604-4F27-A92D-9D86A42AF2BF}" dt="2020-11-02T21:14:08.900" v="10316"/>
          <ac:spMkLst>
            <pc:docMk/>
            <pc:sldMk cId="3831990075" sldId="385"/>
            <ac:spMk id="30" creationId="{C9C03C09-B8B5-4519-BA0B-5B3AF1144553}"/>
          </ac:spMkLst>
        </pc:spChg>
        <pc:spChg chg="mod">
          <ac:chgData name="Changgyun Ma" userId="45de81ea-74a2-4f0b-a039-c7b2e1d7c9b9" providerId="ADAL" clId="{9833F64F-B604-4F27-A92D-9D86A42AF2BF}" dt="2020-11-02T21:14:08.900" v="10316"/>
          <ac:spMkLst>
            <pc:docMk/>
            <pc:sldMk cId="3831990075" sldId="385"/>
            <ac:spMk id="31" creationId="{DE864D29-61E2-4945-8A85-B8B91DD36213}"/>
          </ac:spMkLst>
        </pc:spChg>
        <pc:spChg chg="del mod topLvl">
          <ac:chgData name="Changgyun Ma" userId="45de81ea-74a2-4f0b-a039-c7b2e1d7c9b9" providerId="ADAL" clId="{9833F64F-B604-4F27-A92D-9D86A42AF2BF}" dt="2020-11-02T21:17:09.494" v="10354" actId="478"/>
          <ac:spMkLst>
            <pc:docMk/>
            <pc:sldMk cId="3831990075" sldId="385"/>
            <ac:spMk id="34" creationId="{7F17F9EA-CA12-4A6B-A1D0-305A3ACC1722}"/>
          </ac:spMkLst>
        </pc:spChg>
        <pc:spChg chg="del mod topLvl">
          <ac:chgData name="Changgyun Ma" userId="45de81ea-74a2-4f0b-a039-c7b2e1d7c9b9" providerId="ADAL" clId="{9833F64F-B604-4F27-A92D-9D86A42AF2BF}" dt="2020-11-02T21:17:12.524" v="10355" actId="478"/>
          <ac:spMkLst>
            <pc:docMk/>
            <pc:sldMk cId="3831990075" sldId="385"/>
            <ac:spMk id="35" creationId="{2966B1B3-C674-4A4D-ADEB-71C8334EB640}"/>
          </ac:spMkLst>
        </pc:spChg>
        <pc:spChg chg="mod">
          <ac:chgData name="Changgyun Ma" userId="45de81ea-74a2-4f0b-a039-c7b2e1d7c9b9" providerId="ADAL" clId="{9833F64F-B604-4F27-A92D-9D86A42AF2BF}" dt="2020-11-02T21:14:08.900" v="10316"/>
          <ac:spMkLst>
            <pc:docMk/>
            <pc:sldMk cId="3831990075" sldId="385"/>
            <ac:spMk id="37" creationId="{6FA9E2DB-D4BB-4962-BB49-2832CD83DB37}"/>
          </ac:spMkLst>
        </pc:spChg>
        <pc:spChg chg="mod">
          <ac:chgData name="Changgyun Ma" userId="45de81ea-74a2-4f0b-a039-c7b2e1d7c9b9" providerId="ADAL" clId="{9833F64F-B604-4F27-A92D-9D86A42AF2BF}" dt="2020-11-02T21:14:08.900" v="10316"/>
          <ac:spMkLst>
            <pc:docMk/>
            <pc:sldMk cId="3831990075" sldId="385"/>
            <ac:spMk id="38" creationId="{E0C03890-933A-4F1B-8F85-819BC150085E}"/>
          </ac:spMkLst>
        </pc:spChg>
        <pc:spChg chg="mod">
          <ac:chgData name="Changgyun Ma" userId="45de81ea-74a2-4f0b-a039-c7b2e1d7c9b9" providerId="ADAL" clId="{9833F64F-B604-4F27-A92D-9D86A42AF2BF}" dt="2020-11-02T21:14:08.900" v="10316"/>
          <ac:spMkLst>
            <pc:docMk/>
            <pc:sldMk cId="3831990075" sldId="385"/>
            <ac:spMk id="40" creationId="{8E125589-65BC-4FEE-9D15-E5EDE3F0B461}"/>
          </ac:spMkLst>
        </pc:spChg>
        <pc:spChg chg="mod">
          <ac:chgData name="Changgyun Ma" userId="45de81ea-74a2-4f0b-a039-c7b2e1d7c9b9" providerId="ADAL" clId="{9833F64F-B604-4F27-A92D-9D86A42AF2BF}" dt="2020-11-02T21:14:08.900" v="10316"/>
          <ac:spMkLst>
            <pc:docMk/>
            <pc:sldMk cId="3831990075" sldId="385"/>
            <ac:spMk id="41" creationId="{41966F18-4B0D-4E48-A1D3-6DC3789ADE55}"/>
          </ac:spMkLst>
        </pc:spChg>
        <pc:spChg chg="mod">
          <ac:chgData name="Changgyun Ma" userId="45de81ea-74a2-4f0b-a039-c7b2e1d7c9b9" providerId="ADAL" clId="{9833F64F-B604-4F27-A92D-9D86A42AF2BF}" dt="2020-11-02T21:14:08.900" v="10316"/>
          <ac:spMkLst>
            <pc:docMk/>
            <pc:sldMk cId="3831990075" sldId="385"/>
            <ac:spMk id="43" creationId="{550BC85C-EEAC-42C2-A954-368F87C4F248}"/>
          </ac:spMkLst>
        </pc:spChg>
        <pc:spChg chg="mod">
          <ac:chgData name="Changgyun Ma" userId="45de81ea-74a2-4f0b-a039-c7b2e1d7c9b9" providerId="ADAL" clId="{9833F64F-B604-4F27-A92D-9D86A42AF2BF}" dt="2020-11-02T21:14:08.900" v="10316"/>
          <ac:spMkLst>
            <pc:docMk/>
            <pc:sldMk cId="3831990075" sldId="385"/>
            <ac:spMk id="44" creationId="{8CE49700-3A88-4B92-A341-FD140B0CC15F}"/>
          </ac:spMkLst>
        </pc:spChg>
        <pc:spChg chg="add del mod">
          <ac:chgData name="Changgyun Ma" userId="45de81ea-74a2-4f0b-a039-c7b2e1d7c9b9" providerId="ADAL" clId="{9833F64F-B604-4F27-A92D-9D86A42AF2BF}" dt="2020-11-02T21:22:29.702" v="10397" actId="21"/>
          <ac:spMkLst>
            <pc:docMk/>
            <pc:sldMk cId="3831990075" sldId="385"/>
            <ac:spMk id="45" creationId="{DB3BC648-7B8C-41A7-B808-07FDC60E8164}"/>
          </ac:spMkLst>
        </pc:spChg>
        <pc:spChg chg="mod">
          <ac:chgData name="Changgyun Ma" userId="45de81ea-74a2-4f0b-a039-c7b2e1d7c9b9" providerId="ADAL" clId="{9833F64F-B604-4F27-A92D-9D86A42AF2BF}" dt="2020-11-02T21:16:59.013" v="10352"/>
          <ac:spMkLst>
            <pc:docMk/>
            <pc:sldMk cId="3831990075" sldId="385"/>
            <ac:spMk id="47" creationId="{2BAAEF79-1481-4021-AD9D-C39A69E916B3}"/>
          </ac:spMkLst>
        </pc:spChg>
        <pc:spChg chg="mod">
          <ac:chgData name="Changgyun Ma" userId="45de81ea-74a2-4f0b-a039-c7b2e1d7c9b9" providerId="ADAL" clId="{9833F64F-B604-4F27-A92D-9D86A42AF2BF}" dt="2020-11-02T21:16:59.013" v="10352"/>
          <ac:spMkLst>
            <pc:docMk/>
            <pc:sldMk cId="3831990075" sldId="385"/>
            <ac:spMk id="48" creationId="{A194F3F3-AE77-40CB-BCC2-DF6A9B1D31D6}"/>
          </ac:spMkLst>
        </pc:spChg>
        <pc:spChg chg="mod">
          <ac:chgData name="Changgyun Ma" userId="45de81ea-74a2-4f0b-a039-c7b2e1d7c9b9" providerId="ADAL" clId="{9833F64F-B604-4F27-A92D-9D86A42AF2BF}" dt="2020-11-02T21:16:59.013" v="10352"/>
          <ac:spMkLst>
            <pc:docMk/>
            <pc:sldMk cId="3831990075" sldId="385"/>
            <ac:spMk id="49" creationId="{4F276FA2-C2CD-415E-805B-B0AB19DE537E}"/>
          </ac:spMkLst>
        </pc:spChg>
        <pc:spChg chg="mod">
          <ac:chgData name="Changgyun Ma" userId="45de81ea-74a2-4f0b-a039-c7b2e1d7c9b9" providerId="ADAL" clId="{9833F64F-B604-4F27-A92D-9D86A42AF2BF}" dt="2020-11-02T21:17:13.075" v="10356"/>
          <ac:spMkLst>
            <pc:docMk/>
            <pc:sldMk cId="3831990075" sldId="385"/>
            <ac:spMk id="51" creationId="{BEDC6EE7-1D09-48E0-9542-31083E2E622F}"/>
          </ac:spMkLst>
        </pc:spChg>
        <pc:spChg chg="mod">
          <ac:chgData name="Changgyun Ma" userId="45de81ea-74a2-4f0b-a039-c7b2e1d7c9b9" providerId="ADAL" clId="{9833F64F-B604-4F27-A92D-9D86A42AF2BF}" dt="2020-11-02T21:17:13.075" v="10356"/>
          <ac:spMkLst>
            <pc:docMk/>
            <pc:sldMk cId="3831990075" sldId="385"/>
            <ac:spMk id="52" creationId="{C34748EE-F69B-4564-89AA-B5C40CB6F1A5}"/>
          </ac:spMkLst>
        </pc:spChg>
        <pc:spChg chg="mod">
          <ac:chgData name="Changgyun Ma" userId="45de81ea-74a2-4f0b-a039-c7b2e1d7c9b9" providerId="ADAL" clId="{9833F64F-B604-4F27-A92D-9D86A42AF2BF}" dt="2020-11-02T21:17:13.075" v="10356"/>
          <ac:spMkLst>
            <pc:docMk/>
            <pc:sldMk cId="3831990075" sldId="385"/>
            <ac:spMk id="53" creationId="{ED9134EA-AFA5-4385-88C9-764D4F26D7F8}"/>
          </ac:spMkLst>
        </pc:spChg>
        <pc:spChg chg="mod">
          <ac:chgData name="Changgyun Ma" userId="45de81ea-74a2-4f0b-a039-c7b2e1d7c9b9" providerId="ADAL" clId="{9833F64F-B604-4F27-A92D-9D86A42AF2BF}" dt="2020-11-02T21:18:25.852" v="10371"/>
          <ac:spMkLst>
            <pc:docMk/>
            <pc:sldMk cId="3831990075" sldId="385"/>
            <ac:spMk id="55" creationId="{67BB6535-A4C1-405A-A25D-41C51F46EFE5}"/>
          </ac:spMkLst>
        </pc:spChg>
        <pc:spChg chg="mod">
          <ac:chgData name="Changgyun Ma" userId="45de81ea-74a2-4f0b-a039-c7b2e1d7c9b9" providerId="ADAL" clId="{9833F64F-B604-4F27-A92D-9D86A42AF2BF}" dt="2020-11-02T21:18:25.852" v="10371"/>
          <ac:spMkLst>
            <pc:docMk/>
            <pc:sldMk cId="3831990075" sldId="385"/>
            <ac:spMk id="56" creationId="{1357A363-340C-43EA-9DD1-150D35D865CB}"/>
          </ac:spMkLst>
        </pc:spChg>
        <pc:spChg chg="add del mod">
          <ac:chgData name="Changgyun Ma" userId="45de81ea-74a2-4f0b-a039-c7b2e1d7c9b9" providerId="ADAL" clId="{9833F64F-B604-4F27-A92D-9D86A42AF2BF}" dt="2020-11-02T21:22:29.702" v="10397" actId="21"/>
          <ac:spMkLst>
            <pc:docMk/>
            <pc:sldMk cId="3831990075" sldId="385"/>
            <ac:spMk id="57" creationId="{76BBFC49-888F-4BE7-B80D-FC1BCDE7B499}"/>
          </ac:spMkLst>
        </pc:spChg>
        <pc:spChg chg="mod">
          <ac:chgData name="Changgyun Ma" userId="45de81ea-74a2-4f0b-a039-c7b2e1d7c9b9" providerId="ADAL" clId="{9833F64F-B604-4F27-A92D-9D86A42AF2BF}" dt="2020-11-02T21:18:47.428" v="10377" actId="571"/>
          <ac:spMkLst>
            <pc:docMk/>
            <pc:sldMk cId="3831990075" sldId="385"/>
            <ac:spMk id="59" creationId="{8DF7ACA7-CDA7-4CE7-A461-BF4D8AE76338}"/>
          </ac:spMkLst>
        </pc:spChg>
        <pc:spChg chg="mod">
          <ac:chgData name="Changgyun Ma" userId="45de81ea-74a2-4f0b-a039-c7b2e1d7c9b9" providerId="ADAL" clId="{9833F64F-B604-4F27-A92D-9D86A42AF2BF}" dt="2020-11-02T21:18:47.428" v="10377" actId="571"/>
          <ac:spMkLst>
            <pc:docMk/>
            <pc:sldMk cId="3831990075" sldId="385"/>
            <ac:spMk id="60" creationId="{F7C069D0-E7BA-47D5-BCED-214B8FD5057E}"/>
          </ac:spMkLst>
        </pc:spChg>
        <pc:spChg chg="mod">
          <ac:chgData name="Changgyun Ma" userId="45de81ea-74a2-4f0b-a039-c7b2e1d7c9b9" providerId="ADAL" clId="{9833F64F-B604-4F27-A92D-9D86A42AF2BF}" dt="2020-11-02T21:19:47.797" v="10394"/>
          <ac:spMkLst>
            <pc:docMk/>
            <pc:sldMk cId="3831990075" sldId="385"/>
            <ac:spMk id="62" creationId="{91CFA03D-D4FF-4070-A312-4E478F7055E6}"/>
          </ac:spMkLst>
        </pc:spChg>
        <pc:spChg chg="mod">
          <ac:chgData name="Changgyun Ma" userId="45de81ea-74a2-4f0b-a039-c7b2e1d7c9b9" providerId="ADAL" clId="{9833F64F-B604-4F27-A92D-9D86A42AF2BF}" dt="2020-11-02T21:19:47.797" v="10394"/>
          <ac:spMkLst>
            <pc:docMk/>
            <pc:sldMk cId="3831990075" sldId="385"/>
            <ac:spMk id="63" creationId="{4B1F0164-34D8-4185-B5FD-BF5B64CA3E64}"/>
          </ac:spMkLst>
        </pc:spChg>
        <pc:spChg chg="mod">
          <ac:chgData name="Changgyun Ma" userId="45de81ea-74a2-4f0b-a039-c7b2e1d7c9b9" providerId="ADAL" clId="{9833F64F-B604-4F27-A92D-9D86A42AF2BF}" dt="2020-11-02T21:19:47.797" v="10394"/>
          <ac:spMkLst>
            <pc:docMk/>
            <pc:sldMk cId="3831990075" sldId="385"/>
            <ac:spMk id="64" creationId="{FC2D54C5-7B2E-4522-A0E1-CE384D763801}"/>
          </ac:spMkLst>
        </pc:spChg>
        <pc:grpChg chg="del">
          <ac:chgData name="Changgyun Ma" userId="45de81ea-74a2-4f0b-a039-c7b2e1d7c9b9" providerId="ADAL" clId="{9833F64F-B604-4F27-A92D-9D86A42AF2BF}" dt="2020-11-02T21:14:08.331" v="10315" actId="478"/>
          <ac:grpSpMkLst>
            <pc:docMk/>
            <pc:sldMk cId="3831990075" sldId="385"/>
            <ac:grpSpMk id="3" creationId="{D27D3FC0-C8B7-4990-BCE6-DCBD256E5257}"/>
          </ac:grpSpMkLst>
        </pc:grpChg>
        <pc:grpChg chg="del">
          <ac:chgData name="Changgyun Ma" userId="45de81ea-74a2-4f0b-a039-c7b2e1d7c9b9" providerId="ADAL" clId="{9833F64F-B604-4F27-A92D-9D86A42AF2BF}" dt="2020-11-02T21:14:08.331" v="10315" actId="478"/>
          <ac:grpSpMkLst>
            <pc:docMk/>
            <pc:sldMk cId="3831990075" sldId="385"/>
            <ac:grpSpMk id="11" creationId="{C40358D4-CA5D-4106-B3A2-63058734237B}"/>
          </ac:grpSpMkLst>
        </pc:grpChg>
        <pc:grpChg chg="del">
          <ac:chgData name="Changgyun Ma" userId="45de81ea-74a2-4f0b-a039-c7b2e1d7c9b9" providerId="ADAL" clId="{9833F64F-B604-4F27-A92D-9D86A42AF2BF}" dt="2020-11-02T21:14:08.331" v="10315" actId="478"/>
          <ac:grpSpMkLst>
            <pc:docMk/>
            <pc:sldMk cId="3831990075" sldId="385"/>
            <ac:grpSpMk id="14" creationId="{4E9F3818-7B8E-4829-8805-30FCD5167FA2}"/>
          </ac:grpSpMkLst>
        </pc:grpChg>
        <pc:grpChg chg="add del mod">
          <ac:chgData name="Changgyun Ma" userId="45de81ea-74a2-4f0b-a039-c7b2e1d7c9b9" providerId="ADAL" clId="{9833F64F-B604-4F27-A92D-9D86A42AF2BF}" dt="2020-11-02T21:22:29.702" v="10397" actId="21"/>
          <ac:grpSpMkLst>
            <pc:docMk/>
            <pc:sldMk cId="3831990075" sldId="385"/>
            <ac:grpSpMk id="29" creationId="{9E3C54EE-97E7-43C7-BD6B-DFC5343556E7}"/>
          </ac:grpSpMkLst>
        </pc:grpChg>
        <pc:grpChg chg="add del mod">
          <ac:chgData name="Changgyun Ma" userId="45de81ea-74a2-4f0b-a039-c7b2e1d7c9b9" providerId="ADAL" clId="{9833F64F-B604-4F27-A92D-9D86A42AF2BF}" dt="2020-11-02T21:15:08.346" v="10323" actId="165"/>
          <ac:grpSpMkLst>
            <pc:docMk/>
            <pc:sldMk cId="3831990075" sldId="385"/>
            <ac:grpSpMk id="33" creationId="{30D0C8A1-FB04-4039-8FE4-CFC509F7673A}"/>
          </ac:grpSpMkLst>
        </pc:grpChg>
        <pc:grpChg chg="add del mod">
          <ac:chgData name="Changgyun Ma" userId="45de81ea-74a2-4f0b-a039-c7b2e1d7c9b9" providerId="ADAL" clId="{9833F64F-B604-4F27-A92D-9D86A42AF2BF}" dt="2020-11-02T21:17:26.522" v="10357" actId="21"/>
          <ac:grpSpMkLst>
            <pc:docMk/>
            <pc:sldMk cId="3831990075" sldId="385"/>
            <ac:grpSpMk id="36" creationId="{B4924A38-ABAD-441E-BD39-5B24F730941C}"/>
          </ac:grpSpMkLst>
        </pc:grpChg>
        <pc:grpChg chg="add del mod">
          <ac:chgData name="Changgyun Ma" userId="45de81ea-74a2-4f0b-a039-c7b2e1d7c9b9" providerId="ADAL" clId="{9833F64F-B604-4F27-A92D-9D86A42AF2BF}" dt="2020-11-02T21:18:48.405" v="10378" actId="21"/>
          <ac:grpSpMkLst>
            <pc:docMk/>
            <pc:sldMk cId="3831990075" sldId="385"/>
            <ac:grpSpMk id="39" creationId="{2C6C2012-8AA3-473B-8845-DC6557D7E671}"/>
          </ac:grpSpMkLst>
        </pc:grpChg>
        <pc:grpChg chg="add del mod ord">
          <ac:chgData name="Changgyun Ma" userId="45de81ea-74a2-4f0b-a039-c7b2e1d7c9b9" providerId="ADAL" clId="{9833F64F-B604-4F27-A92D-9D86A42AF2BF}" dt="2020-11-02T21:22:29.702" v="10397" actId="21"/>
          <ac:grpSpMkLst>
            <pc:docMk/>
            <pc:sldMk cId="3831990075" sldId="385"/>
            <ac:grpSpMk id="42" creationId="{B41B88F6-BFD1-4AF1-AFC6-FB70313F3233}"/>
          </ac:grpSpMkLst>
        </pc:grpChg>
        <pc:grpChg chg="add del mod">
          <ac:chgData name="Changgyun Ma" userId="45de81ea-74a2-4f0b-a039-c7b2e1d7c9b9" providerId="ADAL" clId="{9833F64F-B604-4F27-A92D-9D86A42AF2BF}" dt="2020-11-02T21:17:00.206" v="10353"/>
          <ac:grpSpMkLst>
            <pc:docMk/>
            <pc:sldMk cId="3831990075" sldId="385"/>
            <ac:grpSpMk id="46" creationId="{2993ED6C-9453-4F22-BFBA-5EB665DDBBA4}"/>
          </ac:grpSpMkLst>
        </pc:grpChg>
        <pc:grpChg chg="add del mod">
          <ac:chgData name="Changgyun Ma" userId="45de81ea-74a2-4f0b-a039-c7b2e1d7c9b9" providerId="ADAL" clId="{9833F64F-B604-4F27-A92D-9D86A42AF2BF}" dt="2020-11-02T21:22:29.702" v="10397" actId="21"/>
          <ac:grpSpMkLst>
            <pc:docMk/>
            <pc:sldMk cId="3831990075" sldId="385"/>
            <ac:grpSpMk id="50" creationId="{86AE2CAC-8EDE-484A-93DD-075A8CD42B37}"/>
          </ac:grpSpMkLst>
        </pc:grpChg>
        <pc:grpChg chg="add del mod">
          <ac:chgData name="Changgyun Ma" userId="45de81ea-74a2-4f0b-a039-c7b2e1d7c9b9" providerId="ADAL" clId="{9833F64F-B604-4F27-A92D-9D86A42AF2BF}" dt="2020-11-02T21:22:29.702" v="10397" actId="21"/>
          <ac:grpSpMkLst>
            <pc:docMk/>
            <pc:sldMk cId="3831990075" sldId="385"/>
            <ac:grpSpMk id="54" creationId="{99DB43AD-E0DE-4684-8014-77AB77E06E65}"/>
          </ac:grpSpMkLst>
        </pc:grpChg>
        <pc:grpChg chg="add del mod">
          <ac:chgData name="Changgyun Ma" userId="45de81ea-74a2-4f0b-a039-c7b2e1d7c9b9" providerId="ADAL" clId="{9833F64F-B604-4F27-A92D-9D86A42AF2BF}" dt="2020-11-02T21:18:47.428" v="10377" actId="571"/>
          <ac:grpSpMkLst>
            <pc:docMk/>
            <pc:sldMk cId="3831990075" sldId="385"/>
            <ac:grpSpMk id="58" creationId="{1214BDAA-CB7E-4D63-BA4D-E664920F54FD}"/>
          </ac:grpSpMkLst>
        </pc:grpChg>
        <pc:grpChg chg="add del mod">
          <ac:chgData name="Changgyun Ma" userId="45de81ea-74a2-4f0b-a039-c7b2e1d7c9b9" providerId="ADAL" clId="{9833F64F-B604-4F27-A92D-9D86A42AF2BF}" dt="2020-11-02T21:22:29.702" v="10397" actId="21"/>
          <ac:grpSpMkLst>
            <pc:docMk/>
            <pc:sldMk cId="3831990075" sldId="385"/>
            <ac:grpSpMk id="61" creationId="{15DDD896-FCFB-458C-B064-29A2ADD03E1B}"/>
          </ac:grpSpMkLst>
        </pc:grpChg>
        <pc:picChg chg="del">
          <ac:chgData name="Changgyun Ma" userId="45de81ea-74a2-4f0b-a039-c7b2e1d7c9b9" providerId="ADAL" clId="{9833F64F-B604-4F27-A92D-9D86A42AF2BF}" dt="2020-11-02T21:22:29.702" v="10397" actId="21"/>
          <ac:picMkLst>
            <pc:docMk/>
            <pc:sldMk cId="3831990075" sldId="385"/>
            <ac:picMk id="7" creationId="{051B571A-BD30-47F2-AD7A-8055755E8D0A}"/>
          </ac:picMkLst>
        </pc:picChg>
        <pc:picChg chg="del">
          <ac:chgData name="Changgyun Ma" userId="45de81ea-74a2-4f0b-a039-c7b2e1d7c9b9" providerId="ADAL" clId="{9833F64F-B604-4F27-A92D-9D86A42AF2BF}" dt="2020-11-02T21:14:18.548" v="10318" actId="478"/>
          <ac:picMkLst>
            <pc:docMk/>
            <pc:sldMk cId="3831990075" sldId="385"/>
            <ac:picMk id="13" creationId="{99650711-1463-4726-80B7-22730DE2C77C}"/>
          </ac:picMkLst>
        </pc:picChg>
      </pc:sldChg>
      <pc:sldChg chg="addSp delSp modSp add mod">
        <pc:chgData name="Changgyun Ma" userId="45de81ea-74a2-4f0b-a039-c7b2e1d7c9b9" providerId="ADAL" clId="{9833F64F-B604-4F27-A92D-9D86A42AF2BF}" dt="2020-11-03T03:54:29.030" v="15150" actId="14100"/>
        <pc:sldMkLst>
          <pc:docMk/>
          <pc:sldMk cId="2822987768" sldId="386"/>
        </pc:sldMkLst>
        <pc:spChg chg="add">
          <ac:chgData name="Changgyun Ma" userId="45de81ea-74a2-4f0b-a039-c7b2e1d7c9b9" providerId="ADAL" clId="{9833F64F-B604-4F27-A92D-9D86A42AF2BF}" dt="2020-11-03T02:47:51.080" v="14449" actId="22"/>
          <ac:spMkLst>
            <pc:docMk/>
            <pc:sldMk cId="2822987768" sldId="386"/>
            <ac:spMk id="2" creationId="{F2063CC4-3C9C-46D2-B577-50061F50BE72}"/>
          </ac:spMkLst>
        </pc:spChg>
        <pc:spChg chg="mod">
          <ac:chgData name="Changgyun Ma" userId="45de81ea-74a2-4f0b-a039-c7b2e1d7c9b9" providerId="ADAL" clId="{9833F64F-B604-4F27-A92D-9D86A42AF2BF}" dt="2020-11-03T03:54:29.030" v="15150" actId="14100"/>
          <ac:spMkLst>
            <pc:docMk/>
            <pc:sldMk cId="2822987768" sldId="386"/>
            <ac:spMk id="9" creationId="{950A14DB-49E6-4D30-955F-C889ACBB9F49}"/>
          </ac:spMkLst>
        </pc:spChg>
        <pc:spChg chg="mod">
          <ac:chgData name="Changgyun Ma" userId="45de81ea-74a2-4f0b-a039-c7b2e1d7c9b9" providerId="ADAL" clId="{9833F64F-B604-4F27-A92D-9D86A42AF2BF}" dt="2020-11-02T21:25:50.675" v="10528"/>
          <ac:spMkLst>
            <pc:docMk/>
            <pc:sldMk cId="2822987768" sldId="386"/>
            <ac:spMk id="12" creationId="{5B16D1FE-33C1-48F4-878E-FE0169393E72}"/>
          </ac:spMkLst>
        </pc:spChg>
        <pc:spChg chg="del">
          <ac:chgData name="Changgyun Ma" userId="45de81ea-74a2-4f0b-a039-c7b2e1d7c9b9" providerId="ADAL" clId="{9833F64F-B604-4F27-A92D-9D86A42AF2BF}" dt="2020-11-03T02:47:50.945" v="14448" actId="478"/>
          <ac:spMkLst>
            <pc:docMk/>
            <pc:sldMk cId="2822987768" sldId="386"/>
            <ac:spMk id="17" creationId="{9D9A4BEC-272D-4CBA-A96D-38EBD0DE3426}"/>
          </ac:spMkLst>
        </pc:spChg>
        <pc:spChg chg="mod">
          <ac:chgData name="Changgyun Ma" userId="45de81ea-74a2-4f0b-a039-c7b2e1d7c9b9" providerId="ADAL" clId="{9833F64F-B604-4F27-A92D-9D86A42AF2BF}" dt="2020-11-02T21:51:21.957" v="11074"/>
          <ac:spMkLst>
            <pc:docMk/>
            <pc:sldMk cId="2822987768" sldId="386"/>
            <ac:spMk id="27" creationId="{51C02134-5093-45AB-AAE2-0F2B12AAE784}"/>
          </ac:spMkLst>
        </pc:spChg>
        <pc:spChg chg="mod">
          <ac:chgData name="Changgyun Ma" userId="45de81ea-74a2-4f0b-a039-c7b2e1d7c9b9" providerId="ADAL" clId="{9833F64F-B604-4F27-A92D-9D86A42AF2BF}" dt="2020-11-03T03:49:09.646" v="15078" actId="20577"/>
          <ac:spMkLst>
            <pc:docMk/>
            <pc:sldMk cId="2822987768" sldId="386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3T02:47:41.255" v="14447"/>
          <ac:spMkLst>
            <pc:docMk/>
            <pc:sldMk cId="2822987768" sldId="386"/>
            <ac:spMk id="30" creationId="{62ECA205-B576-45E3-B88A-EA65E9D7E9B0}"/>
          </ac:spMkLst>
        </pc:spChg>
        <pc:spChg chg="mod">
          <ac:chgData name="Changgyun Ma" userId="45de81ea-74a2-4f0b-a039-c7b2e1d7c9b9" providerId="ADAL" clId="{9833F64F-B604-4F27-A92D-9D86A42AF2BF}" dt="2020-11-02T21:51:21.957" v="11074"/>
          <ac:spMkLst>
            <pc:docMk/>
            <pc:sldMk cId="2822987768" sldId="386"/>
            <ac:spMk id="31" creationId="{77E72EBE-E073-4F1C-B276-5B04118F76B4}"/>
          </ac:spMkLst>
        </pc:spChg>
        <pc:spChg chg="mod">
          <ac:chgData name="Changgyun Ma" userId="45de81ea-74a2-4f0b-a039-c7b2e1d7c9b9" providerId="ADAL" clId="{9833F64F-B604-4F27-A92D-9D86A42AF2BF}" dt="2020-11-02T21:51:21.957" v="11074"/>
          <ac:spMkLst>
            <pc:docMk/>
            <pc:sldMk cId="2822987768" sldId="386"/>
            <ac:spMk id="36" creationId="{7FF4B343-5516-4AAB-B758-96E15C2EDCCC}"/>
          </ac:spMkLst>
        </pc:spChg>
        <pc:spChg chg="mod">
          <ac:chgData name="Changgyun Ma" userId="45de81ea-74a2-4f0b-a039-c7b2e1d7c9b9" providerId="ADAL" clId="{9833F64F-B604-4F27-A92D-9D86A42AF2BF}" dt="2020-11-02T21:51:21.957" v="11074"/>
          <ac:spMkLst>
            <pc:docMk/>
            <pc:sldMk cId="2822987768" sldId="386"/>
            <ac:spMk id="37" creationId="{2F21F888-6823-42CF-87D2-50FEC6074B40}"/>
          </ac:spMkLst>
        </pc:spChg>
        <pc:spChg chg="mod">
          <ac:chgData name="Changgyun Ma" userId="45de81ea-74a2-4f0b-a039-c7b2e1d7c9b9" providerId="ADAL" clId="{9833F64F-B604-4F27-A92D-9D86A42AF2BF}" dt="2020-11-03T02:47:41.255" v="14447"/>
          <ac:spMkLst>
            <pc:docMk/>
            <pc:sldMk cId="2822987768" sldId="386"/>
            <ac:spMk id="39" creationId="{793FF988-3286-4C5D-9A7A-C2DD89786CCF}"/>
          </ac:spMkLst>
        </pc:spChg>
        <pc:spChg chg="add mod">
          <ac:chgData name="Changgyun Ma" userId="45de81ea-74a2-4f0b-a039-c7b2e1d7c9b9" providerId="ADAL" clId="{9833F64F-B604-4F27-A92D-9D86A42AF2BF}" dt="2020-11-03T02:48:08.149" v="14473" actId="14100"/>
          <ac:spMkLst>
            <pc:docMk/>
            <pc:sldMk cId="2822987768" sldId="386"/>
            <ac:spMk id="41" creationId="{C2B4F3FB-DB18-41EE-826E-1F5CF7D48496}"/>
          </ac:spMkLst>
        </pc:spChg>
        <pc:grpChg chg="del">
          <ac:chgData name="Changgyun Ma" userId="45de81ea-74a2-4f0b-a039-c7b2e1d7c9b9" providerId="ADAL" clId="{9833F64F-B604-4F27-A92D-9D86A42AF2BF}" dt="2020-11-02T21:51:21.213" v="11073" actId="478"/>
          <ac:grpSpMkLst>
            <pc:docMk/>
            <pc:sldMk cId="2822987768" sldId="386"/>
            <ac:grpSpMk id="16" creationId="{2DCCABD4-5522-4D6A-85B7-1413BD65380C}"/>
          </ac:grpSpMkLst>
        </pc:grpChg>
        <pc:grpChg chg="del">
          <ac:chgData name="Changgyun Ma" userId="45de81ea-74a2-4f0b-a039-c7b2e1d7c9b9" providerId="ADAL" clId="{9833F64F-B604-4F27-A92D-9D86A42AF2BF}" dt="2020-11-02T21:51:21.213" v="11073" actId="478"/>
          <ac:grpSpMkLst>
            <pc:docMk/>
            <pc:sldMk cId="2822987768" sldId="386"/>
            <ac:grpSpMk id="19" creationId="{3B575AB1-CA69-4FD9-B6CD-5BC715E22876}"/>
          </ac:grpSpMkLst>
        </pc:grpChg>
        <pc:grpChg chg="add del mod">
          <ac:chgData name="Changgyun Ma" userId="45de81ea-74a2-4f0b-a039-c7b2e1d7c9b9" providerId="ADAL" clId="{9833F64F-B604-4F27-A92D-9D86A42AF2BF}" dt="2020-11-03T02:47:40.706" v="14446" actId="478"/>
          <ac:grpSpMkLst>
            <pc:docMk/>
            <pc:sldMk cId="2822987768" sldId="386"/>
            <ac:grpSpMk id="26" creationId="{6CC30996-2410-4307-A989-DD95E5B19336}"/>
          </ac:grpSpMkLst>
        </pc:grpChg>
        <pc:grpChg chg="add mod">
          <ac:chgData name="Changgyun Ma" userId="45de81ea-74a2-4f0b-a039-c7b2e1d7c9b9" providerId="ADAL" clId="{9833F64F-B604-4F27-A92D-9D86A42AF2BF}" dt="2020-11-03T02:47:41.255" v="14447"/>
          <ac:grpSpMkLst>
            <pc:docMk/>
            <pc:sldMk cId="2822987768" sldId="386"/>
            <ac:grpSpMk id="29" creationId="{7279B3D0-24BB-44DD-8031-E604D079AA7B}"/>
          </ac:grpSpMkLst>
        </pc:grpChg>
        <pc:grpChg chg="add del mod">
          <ac:chgData name="Changgyun Ma" userId="45de81ea-74a2-4f0b-a039-c7b2e1d7c9b9" providerId="ADAL" clId="{9833F64F-B604-4F27-A92D-9D86A42AF2BF}" dt="2020-11-03T02:47:40.706" v="14446" actId="478"/>
          <ac:grpSpMkLst>
            <pc:docMk/>
            <pc:sldMk cId="2822987768" sldId="386"/>
            <ac:grpSpMk id="33" creationId="{28E66DDC-6BC4-408C-9B10-F9B13B4AB1F9}"/>
          </ac:grpSpMkLst>
        </pc:grpChg>
      </pc:sldChg>
      <pc:sldChg chg="addSp delSp modSp add mod">
        <pc:chgData name="Changgyun Ma" userId="45de81ea-74a2-4f0b-a039-c7b2e1d7c9b9" providerId="ADAL" clId="{9833F64F-B604-4F27-A92D-9D86A42AF2BF}" dt="2020-11-03T05:12:27.170" v="15298" actId="166"/>
        <pc:sldMkLst>
          <pc:docMk/>
          <pc:sldMk cId="2526970059" sldId="387"/>
        </pc:sldMkLst>
        <pc:spChg chg="mod">
          <ac:chgData name="Changgyun Ma" userId="45de81ea-74a2-4f0b-a039-c7b2e1d7c9b9" providerId="ADAL" clId="{9833F64F-B604-4F27-A92D-9D86A42AF2BF}" dt="2020-11-03T03:54:37.334" v="15151" actId="14100"/>
          <ac:spMkLst>
            <pc:docMk/>
            <pc:sldMk cId="2526970059" sldId="387"/>
            <ac:spMk id="9" creationId="{950A14DB-49E6-4D30-955F-C889ACBB9F49}"/>
          </ac:spMkLst>
        </pc:spChg>
        <pc:spChg chg="add">
          <ac:chgData name="Changgyun Ma" userId="45de81ea-74a2-4f0b-a039-c7b2e1d7c9b9" providerId="ADAL" clId="{9833F64F-B604-4F27-A92D-9D86A42AF2BF}" dt="2020-11-02T21:25:55.807" v="10530" actId="22"/>
          <ac:spMkLst>
            <pc:docMk/>
            <pc:sldMk cId="2526970059" sldId="387"/>
            <ac:spMk id="11" creationId="{2EA44044-DF2E-4A63-91A9-928C6212C82C}"/>
          </ac:spMkLst>
        </pc:spChg>
        <pc:spChg chg="del">
          <ac:chgData name="Changgyun Ma" userId="45de81ea-74a2-4f0b-a039-c7b2e1d7c9b9" providerId="ADAL" clId="{9833F64F-B604-4F27-A92D-9D86A42AF2BF}" dt="2020-11-02T21:25:55.242" v="10529" actId="478"/>
          <ac:spMkLst>
            <pc:docMk/>
            <pc:sldMk cId="2526970059" sldId="387"/>
            <ac:spMk id="12" creationId="{5B16D1FE-33C1-48F4-878E-FE0169393E72}"/>
          </ac:spMkLst>
        </pc:spChg>
        <pc:spChg chg="add mod">
          <ac:chgData name="Changgyun Ma" userId="45de81ea-74a2-4f0b-a039-c7b2e1d7c9b9" providerId="ADAL" clId="{9833F64F-B604-4F27-A92D-9D86A42AF2BF}" dt="2020-11-03T01:29:35.868" v="12019" actId="688"/>
          <ac:spMkLst>
            <pc:docMk/>
            <pc:sldMk cId="2526970059" sldId="387"/>
            <ac:spMk id="12" creationId="{A4FFB525-A35F-4B9E-BC08-FA67C58C7F4A}"/>
          </ac:spMkLst>
        </pc:spChg>
        <pc:spChg chg="add mod ord">
          <ac:chgData name="Changgyun Ma" userId="45de81ea-74a2-4f0b-a039-c7b2e1d7c9b9" providerId="ADAL" clId="{9833F64F-B604-4F27-A92D-9D86A42AF2BF}" dt="2020-11-03T05:12:27.170" v="15298" actId="166"/>
          <ac:spMkLst>
            <pc:docMk/>
            <pc:sldMk cId="2526970059" sldId="387"/>
            <ac:spMk id="15" creationId="{56C3973C-1FEF-4073-986C-CCF4E27F3CD9}"/>
          </ac:spMkLst>
        </pc:spChg>
        <pc:spChg chg="add mod">
          <ac:chgData name="Changgyun Ma" userId="45de81ea-74a2-4f0b-a039-c7b2e1d7c9b9" providerId="ADAL" clId="{9833F64F-B604-4F27-A92D-9D86A42AF2BF}" dt="2020-11-03T05:11:13.311" v="15289" actId="1076"/>
          <ac:spMkLst>
            <pc:docMk/>
            <pc:sldMk cId="2526970059" sldId="387"/>
            <ac:spMk id="25" creationId="{F131706E-AF07-45D8-8BF5-46F7881872C2}"/>
          </ac:spMkLst>
        </pc:spChg>
        <pc:spChg chg="mod">
          <ac:chgData name="Changgyun Ma" userId="45de81ea-74a2-4f0b-a039-c7b2e1d7c9b9" providerId="ADAL" clId="{9833F64F-B604-4F27-A92D-9D86A42AF2BF}" dt="2020-11-02T21:27:35.993" v="10564"/>
          <ac:spMkLst>
            <pc:docMk/>
            <pc:sldMk cId="2526970059" sldId="387"/>
            <ac:spMk id="26" creationId="{02238F11-7367-4DE8-9E42-905B77C9AD4D}"/>
          </ac:spMkLst>
        </pc:spChg>
        <pc:spChg chg="mod">
          <ac:chgData name="Changgyun Ma" userId="45de81ea-74a2-4f0b-a039-c7b2e1d7c9b9" providerId="ADAL" clId="{9833F64F-B604-4F27-A92D-9D86A42AF2BF}" dt="2020-11-03T03:49:12.521" v="15079" actId="20577"/>
          <ac:spMkLst>
            <pc:docMk/>
            <pc:sldMk cId="2526970059" sldId="387"/>
            <ac:spMk id="28" creationId="{7F35CD49-CF00-4F69-867A-5858BDC907B0}"/>
          </ac:spMkLst>
        </pc:spChg>
        <pc:spChg chg="add mod">
          <ac:chgData name="Changgyun Ma" userId="45de81ea-74a2-4f0b-a039-c7b2e1d7c9b9" providerId="ADAL" clId="{9833F64F-B604-4F27-A92D-9D86A42AF2BF}" dt="2020-11-03T01:22:11.352" v="11928" actId="571"/>
          <ac:spMkLst>
            <pc:docMk/>
            <pc:sldMk cId="2526970059" sldId="387"/>
            <ac:spMk id="29" creationId="{AE4379D6-8631-408C-AD19-B907E176F7BE}"/>
          </ac:spMkLst>
        </pc:spChg>
        <pc:spChg chg="mod">
          <ac:chgData name="Changgyun Ma" userId="45de81ea-74a2-4f0b-a039-c7b2e1d7c9b9" providerId="ADAL" clId="{9833F64F-B604-4F27-A92D-9D86A42AF2BF}" dt="2020-11-03T05:11:08.940" v="15288"/>
          <ac:spMkLst>
            <pc:docMk/>
            <pc:sldMk cId="2526970059" sldId="387"/>
            <ac:spMk id="30" creationId="{B3BBEA32-799D-4052-B5FD-88F4E3149AF6}"/>
          </ac:spMkLst>
        </pc:spChg>
        <pc:spChg chg="mod">
          <ac:chgData name="Changgyun Ma" userId="45de81ea-74a2-4f0b-a039-c7b2e1d7c9b9" providerId="ADAL" clId="{9833F64F-B604-4F27-A92D-9D86A42AF2BF}" dt="2020-11-03T05:11:08.940" v="15288"/>
          <ac:spMkLst>
            <pc:docMk/>
            <pc:sldMk cId="2526970059" sldId="387"/>
            <ac:spMk id="31" creationId="{15B96702-059B-408A-AF62-A2D3D1FDD2F1}"/>
          </ac:spMkLst>
        </pc:spChg>
        <pc:spChg chg="del">
          <ac:chgData name="Changgyun Ma" userId="45de81ea-74a2-4f0b-a039-c7b2e1d7c9b9" providerId="ADAL" clId="{9833F64F-B604-4F27-A92D-9D86A42AF2BF}" dt="2020-11-02T21:29:00.915" v="10602" actId="478"/>
          <ac:spMkLst>
            <pc:docMk/>
            <pc:sldMk cId="2526970059" sldId="387"/>
            <ac:spMk id="33" creationId="{5B7DF623-9FD4-47C1-82B9-BC460C040F47}"/>
          </ac:spMkLst>
        </pc:spChg>
        <pc:spChg chg="mod">
          <ac:chgData name="Changgyun Ma" userId="45de81ea-74a2-4f0b-a039-c7b2e1d7c9b9" providerId="ADAL" clId="{9833F64F-B604-4F27-A92D-9D86A42AF2BF}" dt="2020-11-03T05:11:08.940" v="15288"/>
          <ac:spMkLst>
            <pc:docMk/>
            <pc:sldMk cId="2526970059" sldId="387"/>
            <ac:spMk id="34" creationId="{673A17D1-DE98-4420-9791-B50AD95EF897}"/>
          </ac:spMkLst>
        </pc:spChg>
        <pc:spChg chg="mod">
          <ac:chgData name="Changgyun Ma" userId="45de81ea-74a2-4f0b-a039-c7b2e1d7c9b9" providerId="ADAL" clId="{9833F64F-B604-4F27-A92D-9D86A42AF2BF}" dt="2020-11-03T05:11:08.940" v="15288"/>
          <ac:spMkLst>
            <pc:docMk/>
            <pc:sldMk cId="2526970059" sldId="387"/>
            <ac:spMk id="35" creationId="{3F6B4195-22C3-4023-9C64-EEEF2270EFE8}"/>
          </ac:spMkLst>
        </pc:spChg>
        <pc:spChg chg="mod">
          <ac:chgData name="Changgyun Ma" userId="45de81ea-74a2-4f0b-a039-c7b2e1d7c9b9" providerId="ADAL" clId="{9833F64F-B604-4F27-A92D-9D86A42AF2BF}" dt="2020-11-03T05:11:49.341" v="15291" actId="20577"/>
          <ac:spMkLst>
            <pc:docMk/>
            <pc:sldMk cId="2526970059" sldId="387"/>
            <ac:spMk id="36" creationId="{7CF78CAD-144A-4365-A965-EEB0114F820C}"/>
          </ac:spMkLst>
        </pc:spChg>
        <pc:spChg chg="del">
          <ac:chgData name="Changgyun Ma" userId="45de81ea-74a2-4f0b-a039-c7b2e1d7c9b9" providerId="ADAL" clId="{9833F64F-B604-4F27-A92D-9D86A42AF2BF}" dt="2020-11-02T21:28:59.253" v="10601" actId="478"/>
          <ac:spMkLst>
            <pc:docMk/>
            <pc:sldMk cId="2526970059" sldId="387"/>
            <ac:spMk id="36" creationId="{D0B69593-716B-4896-A53D-8485CB2CF436}"/>
          </ac:spMkLst>
        </pc:spChg>
        <pc:spChg chg="del">
          <ac:chgData name="Changgyun Ma" userId="45de81ea-74a2-4f0b-a039-c7b2e1d7c9b9" providerId="ADAL" clId="{9833F64F-B604-4F27-A92D-9D86A42AF2BF}" dt="2020-11-02T21:28:59.253" v="10601" actId="478"/>
          <ac:spMkLst>
            <pc:docMk/>
            <pc:sldMk cId="2526970059" sldId="387"/>
            <ac:spMk id="38" creationId="{1302CE4D-C9F2-4F3C-AF94-FBD645B591AB}"/>
          </ac:spMkLst>
        </pc:spChg>
        <pc:spChg chg="del">
          <ac:chgData name="Changgyun Ma" userId="45de81ea-74a2-4f0b-a039-c7b2e1d7c9b9" providerId="ADAL" clId="{9833F64F-B604-4F27-A92D-9D86A42AF2BF}" dt="2020-11-02T21:28:59.253" v="10601" actId="478"/>
          <ac:spMkLst>
            <pc:docMk/>
            <pc:sldMk cId="2526970059" sldId="387"/>
            <ac:spMk id="39" creationId="{1811EBFB-217D-4A59-927F-7054BA59B973}"/>
          </ac:spMkLst>
        </pc:spChg>
        <pc:spChg chg="mod">
          <ac:chgData name="Changgyun Ma" userId="45de81ea-74a2-4f0b-a039-c7b2e1d7c9b9" providerId="ADAL" clId="{9833F64F-B604-4F27-A92D-9D86A42AF2BF}" dt="2020-11-03T05:11:08.940" v="15288"/>
          <ac:spMkLst>
            <pc:docMk/>
            <pc:sldMk cId="2526970059" sldId="387"/>
            <ac:spMk id="39" creationId="{D885DA61-F0A4-4E9D-894B-1A93C3AE81EB}"/>
          </ac:spMkLst>
        </pc:spChg>
        <pc:spChg chg="del">
          <ac:chgData name="Changgyun Ma" userId="45de81ea-74a2-4f0b-a039-c7b2e1d7c9b9" providerId="ADAL" clId="{9833F64F-B604-4F27-A92D-9D86A42AF2BF}" dt="2020-11-02T21:28:59.253" v="10601" actId="478"/>
          <ac:spMkLst>
            <pc:docMk/>
            <pc:sldMk cId="2526970059" sldId="387"/>
            <ac:spMk id="40" creationId="{17DFDFCB-6087-40AE-B65B-2487907734E5}"/>
          </ac:spMkLst>
        </pc:spChg>
        <pc:spChg chg="mod">
          <ac:chgData name="Changgyun Ma" userId="45de81ea-74a2-4f0b-a039-c7b2e1d7c9b9" providerId="ADAL" clId="{9833F64F-B604-4F27-A92D-9D86A42AF2BF}" dt="2020-11-03T05:11:08.940" v="15288"/>
          <ac:spMkLst>
            <pc:docMk/>
            <pc:sldMk cId="2526970059" sldId="387"/>
            <ac:spMk id="40" creationId="{F946884E-1E7E-4D5E-828D-6441C7B42320}"/>
          </ac:spMkLst>
        </pc:spChg>
        <pc:spChg chg="mod">
          <ac:chgData name="Changgyun Ma" userId="45de81ea-74a2-4f0b-a039-c7b2e1d7c9b9" providerId="ADAL" clId="{9833F64F-B604-4F27-A92D-9D86A42AF2BF}" dt="2020-11-03T05:11:08.940" v="15288"/>
          <ac:spMkLst>
            <pc:docMk/>
            <pc:sldMk cId="2526970059" sldId="387"/>
            <ac:spMk id="41" creationId="{6382E8DE-998A-4E22-AB63-E7836E024B17}"/>
          </ac:spMkLst>
        </pc:spChg>
        <pc:spChg chg="mod">
          <ac:chgData name="Changgyun Ma" userId="45de81ea-74a2-4f0b-a039-c7b2e1d7c9b9" providerId="ADAL" clId="{9833F64F-B604-4F27-A92D-9D86A42AF2BF}" dt="2020-11-02T23:23:19.525" v="11522" actId="207"/>
          <ac:spMkLst>
            <pc:docMk/>
            <pc:sldMk cId="2526970059" sldId="387"/>
            <ac:spMk id="42" creationId="{3D262FB0-7414-4AD9-9E2F-621F5DC1A1DA}"/>
          </ac:spMkLst>
        </pc:spChg>
        <pc:spChg chg="mod">
          <ac:chgData name="Changgyun Ma" userId="45de81ea-74a2-4f0b-a039-c7b2e1d7c9b9" providerId="ADAL" clId="{9833F64F-B604-4F27-A92D-9D86A42AF2BF}" dt="2020-11-02T21:27:57.397" v="10592"/>
          <ac:spMkLst>
            <pc:docMk/>
            <pc:sldMk cId="2526970059" sldId="387"/>
            <ac:spMk id="43" creationId="{2D5C2120-C0B2-4B4E-9278-2510565BF0E8}"/>
          </ac:spMkLst>
        </pc:spChg>
        <pc:spChg chg="mod">
          <ac:chgData name="Changgyun Ma" userId="45de81ea-74a2-4f0b-a039-c7b2e1d7c9b9" providerId="ADAL" clId="{9833F64F-B604-4F27-A92D-9D86A42AF2BF}" dt="2020-11-03T05:11:51.970" v="15293" actId="20577"/>
          <ac:spMkLst>
            <pc:docMk/>
            <pc:sldMk cId="2526970059" sldId="387"/>
            <ac:spMk id="46" creationId="{46466D40-6E63-47FC-8793-19B2C3BF86FF}"/>
          </ac:spMkLst>
        </pc:spChg>
        <pc:spChg chg="mod">
          <ac:chgData name="Changgyun Ma" userId="45de81ea-74a2-4f0b-a039-c7b2e1d7c9b9" providerId="ADAL" clId="{9833F64F-B604-4F27-A92D-9D86A42AF2BF}" dt="2020-11-03T05:11:08.940" v="15288"/>
          <ac:spMkLst>
            <pc:docMk/>
            <pc:sldMk cId="2526970059" sldId="387"/>
            <ac:spMk id="47" creationId="{29181DCE-B761-4B64-92AA-E90A0C42BCCB}"/>
          </ac:spMkLst>
        </pc:spChg>
        <pc:spChg chg="mod">
          <ac:chgData name="Changgyun Ma" userId="45de81ea-74a2-4f0b-a039-c7b2e1d7c9b9" providerId="ADAL" clId="{9833F64F-B604-4F27-A92D-9D86A42AF2BF}" dt="2020-11-03T05:11:08.940" v="15288"/>
          <ac:spMkLst>
            <pc:docMk/>
            <pc:sldMk cId="2526970059" sldId="387"/>
            <ac:spMk id="48" creationId="{B40CA022-958C-498B-8CEC-545F91D25CD5}"/>
          </ac:spMkLst>
        </pc:spChg>
        <pc:grpChg chg="add mod">
          <ac:chgData name="Changgyun Ma" userId="45de81ea-74a2-4f0b-a039-c7b2e1d7c9b9" providerId="ADAL" clId="{9833F64F-B604-4F27-A92D-9D86A42AF2BF}" dt="2020-11-03T05:11:08.940" v="15288"/>
          <ac:grpSpMkLst>
            <pc:docMk/>
            <pc:sldMk cId="2526970059" sldId="387"/>
            <ac:grpSpMk id="29" creationId="{46809107-DF43-44A7-9F20-6EABF475E46F}"/>
          </ac:grpSpMkLst>
        </pc:grpChg>
        <pc:grpChg chg="add mod">
          <ac:chgData name="Changgyun Ma" userId="45de81ea-74a2-4f0b-a039-c7b2e1d7c9b9" providerId="ADAL" clId="{9833F64F-B604-4F27-A92D-9D86A42AF2BF}" dt="2020-11-03T05:11:08.940" v="15288"/>
          <ac:grpSpMkLst>
            <pc:docMk/>
            <pc:sldMk cId="2526970059" sldId="387"/>
            <ac:grpSpMk id="33" creationId="{B813C355-E88D-4351-AE25-D5BC1FBD2722}"/>
          </ac:grpSpMkLst>
        </pc:grpChg>
        <pc:grpChg chg="add mod">
          <ac:chgData name="Changgyun Ma" userId="45de81ea-74a2-4f0b-a039-c7b2e1d7c9b9" providerId="ADAL" clId="{9833F64F-B604-4F27-A92D-9D86A42AF2BF}" dt="2020-11-03T05:11:08.940" v="15288"/>
          <ac:grpSpMkLst>
            <pc:docMk/>
            <pc:sldMk cId="2526970059" sldId="387"/>
            <ac:grpSpMk id="37" creationId="{ABF089D2-00E7-40DB-BDA0-C31014AE94BC}"/>
          </ac:grpSpMkLst>
        </pc:grpChg>
        <pc:grpChg chg="mod">
          <ac:chgData name="Changgyun Ma" userId="45de81ea-74a2-4f0b-a039-c7b2e1d7c9b9" providerId="ADAL" clId="{9833F64F-B604-4F27-A92D-9D86A42AF2BF}" dt="2020-11-03T05:11:08.940" v="15288"/>
          <ac:grpSpMkLst>
            <pc:docMk/>
            <pc:sldMk cId="2526970059" sldId="387"/>
            <ac:grpSpMk id="38" creationId="{8A222ADE-4AA2-4EE9-95CC-1376939E2E1B}"/>
          </ac:grpSpMkLst>
        </pc:grpChg>
        <pc:grpChg chg="add mod">
          <ac:chgData name="Changgyun Ma" userId="45de81ea-74a2-4f0b-a039-c7b2e1d7c9b9" providerId="ADAL" clId="{9833F64F-B604-4F27-A92D-9D86A42AF2BF}" dt="2020-11-03T05:11:08.940" v="15288"/>
          <ac:grpSpMkLst>
            <pc:docMk/>
            <pc:sldMk cId="2526970059" sldId="387"/>
            <ac:grpSpMk id="44" creationId="{05289D0D-267F-44E7-8EE6-2EE7BCB634FC}"/>
          </ac:grpSpMkLst>
        </pc:grpChg>
        <pc:grpChg chg="mod">
          <ac:chgData name="Changgyun Ma" userId="45de81ea-74a2-4f0b-a039-c7b2e1d7c9b9" providerId="ADAL" clId="{9833F64F-B604-4F27-A92D-9D86A42AF2BF}" dt="2020-11-03T05:11:08.940" v="15288"/>
          <ac:grpSpMkLst>
            <pc:docMk/>
            <pc:sldMk cId="2526970059" sldId="387"/>
            <ac:grpSpMk id="45" creationId="{B35229F1-45C0-46DF-9B82-9D751F08C875}"/>
          </ac:grpSpMkLst>
        </pc:grpChg>
        <pc:picChg chg="add mod">
          <ac:chgData name="Changgyun Ma" userId="45de81ea-74a2-4f0b-a039-c7b2e1d7c9b9" providerId="ADAL" clId="{9833F64F-B604-4F27-A92D-9D86A42AF2BF}" dt="2020-11-03T01:29:35.868" v="12019" actId="688"/>
          <ac:picMkLst>
            <pc:docMk/>
            <pc:sldMk cId="2526970059" sldId="387"/>
            <ac:picMk id="14" creationId="{5A02F569-6624-42A4-A56C-F22C3AF3CF89}"/>
          </ac:picMkLst>
        </pc:picChg>
      </pc:sldChg>
      <pc:sldChg chg="addSp delSp modSp add mod">
        <pc:chgData name="Changgyun Ma" userId="45de81ea-74a2-4f0b-a039-c7b2e1d7c9b9" providerId="ADAL" clId="{9833F64F-B604-4F27-A92D-9D86A42AF2BF}" dt="2020-11-03T05:53:06.967" v="16010" actId="207"/>
        <pc:sldMkLst>
          <pc:docMk/>
          <pc:sldMk cId="3914615410" sldId="388"/>
        </pc:sldMkLst>
        <pc:spChg chg="add">
          <ac:chgData name="Changgyun Ma" userId="45de81ea-74a2-4f0b-a039-c7b2e1d7c9b9" providerId="ADAL" clId="{9833F64F-B604-4F27-A92D-9D86A42AF2BF}" dt="2020-11-02T21:25:59.544" v="10532" actId="22"/>
          <ac:spMkLst>
            <pc:docMk/>
            <pc:sldMk cId="3914615410" sldId="388"/>
            <ac:spMk id="3" creationId="{C82D6B89-2335-439B-A65E-CEC464C0118E}"/>
          </ac:spMkLst>
        </pc:spChg>
        <pc:spChg chg="mod">
          <ac:chgData name="Changgyun Ma" userId="45de81ea-74a2-4f0b-a039-c7b2e1d7c9b9" providerId="ADAL" clId="{9833F64F-B604-4F27-A92D-9D86A42AF2BF}" dt="2020-11-03T03:54:46.402" v="15152" actId="14100"/>
          <ac:spMkLst>
            <pc:docMk/>
            <pc:sldMk cId="3914615410" sldId="388"/>
            <ac:spMk id="9" creationId="{950A14DB-49E6-4D30-955F-C889ACBB9F49}"/>
          </ac:spMkLst>
        </pc:spChg>
        <pc:spChg chg="add mod">
          <ac:chgData name="Changgyun Ma" userId="45de81ea-74a2-4f0b-a039-c7b2e1d7c9b9" providerId="ADAL" clId="{9833F64F-B604-4F27-A92D-9D86A42AF2BF}" dt="2020-11-03T05:14:38.048" v="15449" actId="14100"/>
          <ac:spMkLst>
            <pc:docMk/>
            <pc:sldMk cId="3914615410" sldId="388"/>
            <ac:spMk id="12" creationId="{4128376E-C755-4492-A923-99A4FF78D273}"/>
          </ac:spMkLst>
        </pc:spChg>
        <pc:spChg chg="del">
          <ac:chgData name="Changgyun Ma" userId="45de81ea-74a2-4f0b-a039-c7b2e1d7c9b9" providerId="ADAL" clId="{9833F64F-B604-4F27-A92D-9D86A42AF2BF}" dt="2020-11-02T21:25:58.727" v="10531" actId="478"/>
          <ac:spMkLst>
            <pc:docMk/>
            <pc:sldMk cId="3914615410" sldId="388"/>
            <ac:spMk id="12" creationId="{5B16D1FE-33C1-48F4-878E-FE0169393E72}"/>
          </ac:spMkLst>
        </pc:spChg>
        <pc:spChg chg="add del mod">
          <ac:chgData name="Changgyun Ma" userId="45de81ea-74a2-4f0b-a039-c7b2e1d7c9b9" providerId="ADAL" clId="{9833F64F-B604-4F27-A92D-9D86A42AF2BF}" dt="2020-11-03T02:06:46.945" v="13063" actId="478"/>
          <ac:spMkLst>
            <pc:docMk/>
            <pc:sldMk cId="3914615410" sldId="388"/>
            <ac:spMk id="12" creationId="{F0EB8C25-3C88-48C0-A875-82C83824D8BC}"/>
          </ac:spMkLst>
        </pc:spChg>
        <pc:spChg chg="mod">
          <ac:chgData name="Changgyun Ma" userId="45de81ea-74a2-4f0b-a039-c7b2e1d7c9b9" providerId="ADAL" clId="{9833F64F-B604-4F27-A92D-9D86A42AF2BF}" dt="2020-11-02T21:29:17.974" v="10616"/>
          <ac:spMkLst>
            <pc:docMk/>
            <pc:sldMk cId="3914615410" sldId="388"/>
            <ac:spMk id="26" creationId="{02238F11-7367-4DE8-9E42-905B77C9AD4D}"/>
          </ac:spMkLst>
        </pc:spChg>
        <pc:spChg chg="mod">
          <ac:chgData name="Changgyun Ma" userId="45de81ea-74a2-4f0b-a039-c7b2e1d7c9b9" providerId="ADAL" clId="{9833F64F-B604-4F27-A92D-9D86A42AF2BF}" dt="2020-11-03T03:49:15.325" v="15080" actId="20577"/>
          <ac:spMkLst>
            <pc:docMk/>
            <pc:sldMk cId="3914615410" sldId="388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3T01:19:35.617" v="11760"/>
          <ac:spMkLst>
            <pc:docMk/>
            <pc:sldMk cId="3914615410" sldId="388"/>
            <ac:spMk id="30" creationId="{0EED4ED3-97C3-4CDF-BD67-E8909734CD93}"/>
          </ac:spMkLst>
        </pc:spChg>
        <pc:spChg chg="add mod">
          <ac:chgData name="Changgyun Ma" userId="45de81ea-74a2-4f0b-a039-c7b2e1d7c9b9" providerId="ADAL" clId="{9833F64F-B604-4F27-A92D-9D86A42AF2BF}" dt="2020-11-02T21:29:36.596" v="10630" actId="571"/>
          <ac:spMkLst>
            <pc:docMk/>
            <pc:sldMk cId="3914615410" sldId="388"/>
            <ac:spMk id="30" creationId="{798D23B7-5FCF-4392-B9CD-AE1585F8475E}"/>
          </ac:spMkLst>
        </pc:spChg>
        <pc:spChg chg="add mod">
          <ac:chgData name="Changgyun Ma" userId="45de81ea-74a2-4f0b-a039-c7b2e1d7c9b9" providerId="ADAL" clId="{9833F64F-B604-4F27-A92D-9D86A42AF2BF}" dt="2020-11-03T01:21:25.776" v="11793" actId="20577"/>
          <ac:spMkLst>
            <pc:docMk/>
            <pc:sldMk cId="3914615410" sldId="388"/>
            <ac:spMk id="31" creationId="{A18A5B72-8365-419E-92AE-D645647D6B15}"/>
          </ac:spMkLst>
        </pc:spChg>
        <pc:spChg chg="mod">
          <ac:chgData name="Changgyun Ma" userId="45de81ea-74a2-4f0b-a039-c7b2e1d7c9b9" providerId="ADAL" clId="{9833F64F-B604-4F27-A92D-9D86A42AF2BF}" dt="2020-11-03T01:21:10.903" v="11766" actId="207"/>
          <ac:spMkLst>
            <pc:docMk/>
            <pc:sldMk cId="3914615410" sldId="388"/>
            <ac:spMk id="33" creationId="{5B7DF623-9FD4-47C1-82B9-BC460C040F47}"/>
          </ac:spMkLst>
        </pc:spChg>
        <pc:spChg chg="mod">
          <ac:chgData name="Changgyun Ma" userId="45de81ea-74a2-4f0b-a039-c7b2e1d7c9b9" providerId="ADAL" clId="{9833F64F-B604-4F27-A92D-9D86A42AF2BF}" dt="2020-11-03T01:19:35.617" v="11760"/>
          <ac:spMkLst>
            <pc:docMk/>
            <pc:sldMk cId="3914615410" sldId="388"/>
            <ac:spMk id="35" creationId="{705782AE-6ED2-4F08-A2A8-155597ECC5E6}"/>
          </ac:spMkLst>
        </pc:spChg>
        <pc:spChg chg="mod">
          <ac:chgData name="Changgyun Ma" userId="45de81ea-74a2-4f0b-a039-c7b2e1d7c9b9" providerId="ADAL" clId="{9833F64F-B604-4F27-A92D-9D86A42AF2BF}" dt="2020-11-02T21:29:22.624" v="10627" actId="20577"/>
          <ac:spMkLst>
            <pc:docMk/>
            <pc:sldMk cId="3914615410" sldId="388"/>
            <ac:spMk id="36" creationId="{D0B69593-716B-4896-A53D-8485CB2CF436}"/>
          </ac:spMkLst>
        </pc:spChg>
        <pc:spChg chg="del">
          <ac:chgData name="Changgyun Ma" userId="45de81ea-74a2-4f0b-a039-c7b2e1d7c9b9" providerId="ADAL" clId="{9833F64F-B604-4F27-A92D-9D86A42AF2BF}" dt="2020-11-02T21:29:29.040" v="10628" actId="478"/>
          <ac:spMkLst>
            <pc:docMk/>
            <pc:sldMk cId="3914615410" sldId="388"/>
            <ac:spMk id="38" creationId="{1302CE4D-C9F2-4F3C-AF94-FBD645B591AB}"/>
          </ac:spMkLst>
        </pc:spChg>
        <pc:spChg chg="del">
          <ac:chgData name="Changgyun Ma" userId="45de81ea-74a2-4f0b-a039-c7b2e1d7c9b9" providerId="ADAL" clId="{9833F64F-B604-4F27-A92D-9D86A42AF2BF}" dt="2020-11-02T21:29:29.040" v="10628" actId="478"/>
          <ac:spMkLst>
            <pc:docMk/>
            <pc:sldMk cId="3914615410" sldId="388"/>
            <ac:spMk id="39" creationId="{1811EBFB-217D-4A59-927F-7054BA59B973}"/>
          </ac:spMkLst>
        </pc:spChg>
        <pc:spChg chg="mod">
          <ac:chgData name="Changgyun Ma" userId="45de81ea-74a2-4f0b-a039-c7b2e1d7c9b9" providerId="ADAL" clId="{9833F64F-B604-4F27-A92D-9D86A42AF2BF}" dt="2020-11-03T05:53:06.967" v="16010" actId="207"/>
          <ac:spMkLst>
            <pc:docMk/>
            <pc:sldMk cId="3914615410" sldId="388"/>
            <ac:spMk id="42" creationId="{3D262FB0-7414-4AD9-9E2F-621F5DC1A1DA}"/>
          </ac:spMkLst>
        </pc:spChg>
        <pc:spChg chg="mod">
          <ac:chgData name="Changgyun Ma" userId="45de81ea-74a2-4f0b-a039-c7b2e1d7c9b9" providerId="ADAL" clId="{9833F64F-B604-4F27-A92D-9D86A42AF2BF}" dt="2020-11-02T21:30:43.674" v="10715"/>
          <ac:spMkLst>
            <pc:docMk/>
            <pc:sldMk cId="3914615410" sldId="388"/>
            <ac:spMk id="43" creationId="{2D5C2120-C0B2-4B4E-9278-2510565BF0E8}"/>
          </ac:spMkLst>
        </pc:spChg>
        <pc:grpChg chg="add mod">
          <ac:chgData name="Changgyun Ma" userId="45de81ea-74a2-4f0b-a039-c7b2e1d7c9b9" providerId="ADAL" clId="{9833F64F-B604-4F27-A92D-9D86A42AF2BF}" dt="2020-11-03T01:19:54.275" v="11764" actId="1076"/>
          <ac:grpSpMkLst>
            <pc:docMk/>
            <pc:sldMk cId="3914615410" sldId="388"/>
            <ac:grpSpMk id="14" creationId="{82E8658E-CAD6-4015-9769-1787020C32E5}"/>
          </ac:grpSpMkLst>
        </pc:grpChg>
        <pc:grpChg chg="add mod ord">
          <ac:chgData name="Changgyun Ma" userId="45de81ea-74a2-4f0b-a039-c7b2e1d7c9b9" providerId="ADAL" clId="{9833F64F-B604-4F27-A92D-9D86A42AF2BF}" dt="2020-11-03T01:19:46.791" v="11762" actId="167"/>
          <ac:grpSpMkLst>
            <pc:docMk/>
            <pc:sldMk cId="3914615410" sldId="388"/>
            <ac:grpSpMk id="29" creationId="{12DEC951-DBC8-47D6-A48D-9052F825637C}"/>
          </ac:grpSpMkLst>
        </pc:grpChg>
        <pc:picChg chg="add mod">
          <ac:chgData name="Changgyun Ma" userId="45de81ea-74a2-4f0b-a039-c7b2e1d7c9b9" providerId="ADAL" clId="{9833F64F-B604-4F27-A92D-9D86A42AF2BF}" dt="2020-11-02T21:29:53.242" v="10636" actId="688"/>
          <ac:picMkLst>
            <pc:docMk/>
            <pc:sldMk cId="3914615410" sldId="388"/>
            <ac:picMk id="34" creationId="{7C8C5668-5437-4BE3-B5BE-BA5357B28A81}"/>
          </ac:picMkLst>
        </pc:picChg>
      </pc:sldChg>
      <pc:sldChg chg="addSp delSp modSp add mod">
        <pc:chgData name="Changgyun Ma" userId="45de81ea-74a2-4f0b-a039-c7b2e1d7c9b9" providerId="ADAL" clId="{9833F64F-B604-4F27-A92D-9D86A42AF2BF}" dt="2020-11-03T05:15:29.678" v="15508" actId="14100"/>
        <pc:sldMkLst>
          <pc:docMk/>
          <pc:sldMk cId="1623865216" sldId="389"/>
        </pc:sldMkLst>
        <pc:spChg chg="mod">
          <ac:chgData name="Changgyun Ma" userId="45de81ea-74a2-4f0b-a039-c7b2e1d7c9b9" providerId="ADAL" clId="{9833F64F-B604-4F27-A92D-9D86A42AF2BF}" dt="2020-11-03T03:55:04.836" v="15153" actId="14100"/>
          <ac:spMkLst>
            <pc:docMk/>
            <pc:sldMk cId="1623865216" sldId="389"/>
            <ac:spMk id="9" creationId="{950A14DB-49E6-4D30-955F-C889ACBB9F49}"/>
          </ac:spMkLst>
        </pc:spChg>
        <pc:spChg chg="add">
          <ac:chgData name="Changgyun Ma" userId="45de81ea-74a2-4f0b-a039-c7b2e1d7c9b9" providerId="ADAL" clId="{9833F64F-B604-4F27-A92D-9D86A42AF2BF}" dt="2020-11-02T21:26:04.211" v="10534" actId="22"/>
          <ac:spMkLst>
            <pc:docMk/>
            <pc:sldMk cId="1623865216" sldId="389"/>
            <ac:spMk id="11" creationId="{0DE02810-0F42-4352-835F-F885B32F361F}"/>
          </ac:spMkLst>
        </pc:spChg>
        <pc:spChg chg="del">
          <ac:chgData name="Changgyun Ma" userId="45de81ea-74a2-4f0b-a039-c7b2e1d7c9b9" providerId="ADAL" clId="{9833F64F-B604-4F27-A92D-9D86A42AF2BF}" dt="2020-11-02T21:26:03.422" v="10533" actId="478"/>
          <ac:spMkLst>
            <pc:docMk/>
            <pc:sldMk cId="1623865216" sldId="389"/>
            <ac:spMk id="12" creationId="{5B16D1FE-33C1-48F4-878E-FE0169393E72}"/>
          </ac:spMkLst>
        </pc:spChg>
        <pc:spChg chg="add mod">
          <ac:chgData name="Changgyun Ma" userId="45de81ea-74a2-4f0b-a039-c7b2e1d7c9b9" providerId="ADAL" clId="{9833F64F-B604-4F27-A92D-9D86A42AF2BF}" dt="2020-11-03T05:15:29.678" v="15508" actId="14100"/>
          <ac:spMkLst>
            <pc:docMk/>
            <pc:sldMk cId="1623865216" sldId="389"/>
            <ac:spMk id="12" creationId="{9059F399-A890-4226-96F0-E4CA4F4485F9}"/>
          </ac:spMkLst>
        </pc:spChg>
        <pc:spChg chg="mod">
          <ac:chgData name="Changgyun Ma" userId="45de81ea-74a2-4f0b-a039-c7b2e1d7c9b9" providerId="ADAL" clId="{9833F64F-B604-4F27-A92D-9D86A42AF2BF}" dt="2020-11-03T01:11:57.070" v="11740" actId="207"/>
          <ac:spMkLst>
            <pc:docMk/>
            <pc:sldMk cId="1623865216" sldId="389"/>
            <ac:spMk id="14" creationId="{F3AFE63F-3986-4C7D-8B01-5862A706EE86}"/>
          </ac:spMkLst>
        </pc:spChg>
        <pc:spChg chg="mod">
          <ac:chgData name="Changgyun Ma" userId="45de81ea-74a2-4f0b-a039-c7b2e1d7c9b9" providerId="ADAL" clId="{9833F64F-B604-4F27-A92D-9D86A42AF2BF}" dt="2020-11-02T23:22:53.172" v="11520"/>
          <ac:spMkLst>
            <pc:docMk/>
            <pc:sldMk cId="1623865216" sldId="389"/>
            <ac:spMk id="15" creationId="{EAEABC53-F77C-4346-81CA-D33239BC62D9}"/>
          </ac:spMkLst>
        </pc:spChg>
        <pc:spChg chg="mod">
          <ac:chgData name="Changgyun Ma" userId="45de81ea-74a2-4f0b-a039-c7b2e1d7c9b9" providerId="ADAL" clId="{9833F64F-B604-4F27-A92D-9D86A42AF2BF}" dt="2020-11-02T21:30:57.864" v="10726"/>
          <ac:spMkLst>
            <pc:docMk/>
            <pc:sldMk cId="1623865216" sldId="389"/>
            <ac:spMk id="26" creationId="{02238F11-7367-4DE8-9E42-905B77C9AD4D}"/>
          </ac:spMkLst>
        </pc:spChg>
        <pc:spChg chg="mod">
          <ac:chgData name="Changgyun Ma" userId="45de81ea-74a2-4f0b-a039-c7b2e1d7c9b9" providerId="ADAL" clId="{9833F64F-B604-4F27-A92D-9D86A42AF2BF}" dt="2020-11-03T03:49:17.799" v="15081" actId="20577"/>
          <ac:spMkLst>
            <pc:docMk/>
            <pc:sldMk cId="1623865216" sldId="389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2T21:52:32.351" v="11075"/>
          <ac:spMkLst>
            <pc:docMk/>
            <pc:sldMk cId="1623865216" sldId="389"/>
            <ac:spMk id="31" creationId="{CCB174CE-E8C9-455B-BDEC-41A1A8008D9A}"/>
          </ac:spMkLst>
        </pc:spChg>
        <pc:spChg chg="mod">
          <ac:chgData name="Changgyun Ma" userId="45de81ea-74a2-4f0b-a039-c7b2e1d7c9b9" providerId="ADAL" clId="{9833F64F-B604-4F27-A92D-9D86A42AF2BF}" dt="2020-11-02T21:52:32.351" v="11075"/>
          <ac:spMkLst>
            <pc:docMk/>
            <pc:sldMk cId="1623865216" sldId="389"/>
            <ac:spMk id="33" creationId="{D7DC7235-6E15-440C-942B-011E1A9322E9}"/>
          </ac:spMkLst>
        </pc:spChg>
        <pc:spChg chg="mod">
          <ac:chgData name="Changgyun Ma" userId="45de81ea-74a2-4f0b-a039-c7b2e1d7c9b9" providerId="ADAL" clId="{9833F64F-B604-4F27-A92D-9D86A42AF2BF}" dt="2020-11-02T21:35:10.195" v="10840" actId="207"/>
          <ac:spMkLst>
            <pc:docMk/>
            <pc:sldMk cId="1623865216" sldId="389"/>
            <ac:spMk id="35" creationId="{E121F0BE-05D2-4677-91E0-27C574A09DC0}"/>
          </ac:spMkLst>
        </pc:spChg>
        <pc:spChg chg="mod">
          <ac:chgData name="Changgyun Ma" userId="45de81ea-74a2-4f0b-a039-c7b2e1d7c9b9" providerId="ADAL" clId="{9833F64F-B604-4F27-A92D-9D86A42AF2BF}" dt="2020-11-02T21:31:11.004" v="10749" actId="20577"/>
          <ac:spMkLst>
            <pc:docMk/>
            <pc:sldMk cId="1623865216" sldId="389"/>
            <ac:spMk id="37" creationId="{373B7F94-5985-4186-9C67-925729C8C58B}"/>
          </ac:spMkLst>
        </pc:spChg>
        <pc:spChg chg="mod">
          <ac:chgData name="Changgyun Ma" userId="45de81ea-74a2-4f0b-a039-c7b2e1d7c9b9" providerId="ADAL" clId="{9833F64F-B604-4F27-A92D-9D86A42AF2BF}" dt="2020-11-02T21:52:32.351" v="11075"/>
          <ac:spMkLst>
            <pc:docMk/>
            <pc:sldMk cId="1623865216" sldId="389"/>
            <ac:spMk id="38" creationId="{D74C3881-B1A4-496E-A1C5-4447F52288AA}"/>
          </ac:spMkLst>
        </pc:spChg>
        <pc:spChg chg="mod">
          <ac:chgData name="Changgyun Ma" userId="45de81ea-74a2-4f0b-a039-c7b2e1d7c9b9" providerId="ADAL" clId="{9833F64F-B604-4F27-A92D-9D86A42AF2BF}" dt="2020-11-02T21:52:32.351" v="11075"/>
          <ac:spMkLst>
            <pc:docMk/>
            <pc:sldMk cId="1623865216" sldId="389"/>
            <ac:spMk id="39" creationId="{F736CB09-DF09-45FC-A8B2-A10ACB3D59FD}"/>
          </ac:spMkLst>
        </pc:spChg>
        <pc:spChg chg="mod">
          <ac:chgData name="Changgyun Ma" userId="45de81ea-74a2-4f0b-a039-c7b2e1d7c9b9" providerId="ADAL" clId="{9833F64F-B604-4F27-A92D-9D86A42AF2BF}" dt="2020-11-02T21:42:42.025" v="10914" actId="207"/>
          <ac:spMkLst>
            <pc:docMk/>
            <pc:sldMk cId="1623865216" sldId="389"/>
            <ac:spMk id="42" creationId="{3D262FB0-7414-4AD9-9E2F-621F5DC1A1DA}"/>
          </ac:spMkLst>
        </pc:spChg>
        <pc:spChg chg="mod">
          <ac:chgData name="Changgyun Ma" userId="45de81ea-74a2-4f0b-a039-c7b2e1d7c9b9" providerId="ADAL" clId="{9833F64F-B604-4F27-A92D-9D86A42AF2BF}" dt="2020-11-02T21:31:40.289" v="10838"/>
          <ac:spMkLst>
            <pc:docMk/>
            <pc:sldMk cId="1623865216" sldId="389"/>
            <ac:spMk id="43" creationId="{2D5C2120-C0B2-4B4E-9278-2510565BF0E8}"/>
          </ac:spMkLst>
        </pc:spChg>
        <pc:grpChg chg="add del mod ord">
          <ac:chgData name="Changgyun Ma" userId="45de81ea-74a2-4f0b-a039-c7b2e1d7c9b9" providerId="ADAL" clId="{9833F64F-B604-4F27-A92D-9D86A42AF2BF}" dt="2020-11-02T21:53:25.427" v="11090" actId="167"/>
          <ac:grpSpMkLst>
            <pc:docMk/>
            <pc:sldMk cId="1623865216" sldId="389"/>
            <ac:grpSpMk id="16" creationId="{5D945F7F-2342-4262-8D03-11240E162286}"/>
          </ac:grpSpMkLst>
        </pc:grpChg>
        <pc:grpChg chg="add del mod ord">
          <ac:chgData name="Changgyun Ma" userId="45de81ea-74a2-4f0b-a039-c7b2e1d7c9b9" providerId="ADAL" clId="{9833F64F-B604-4F27-A92D-9D86A42AF2BF}" dt="2020-11-02T21:53:27.019" v="11091" actId="478"/>
          <ac:grpSpMkLst>
            <pc:docMk/>
            <pc:sldMk cId="1623865216" sldId="389"/>
            <ac:grpSpMk id="30" creationId="{9E0ED51B-6B63-49AE-83FD-69B5E56C1B8A}"/>
          </ac:grpSpMkLst>
        </pc:grpChg>
        <pc:grpChg chg="mod ord">
          <ac:chgData name="Changgyun Ma" userId="45de81ea-74a2-4f0b-a039-c7b2e1d7c9b9" providerId="ADAL" clId="{9833F64F-B604-4F27-A92D-9D86A42AF2BF}" dt="2020-11-02T21:53:11.932" v="11085" actId="167"/>
          <ac:grpSpMkLst>
            <pc:docMk/>
            <pc:sldMk cId="1623865216" sldId="389"/>
            <ac:grpSpMk id="34" creationId="{73EB61D2-590C-4AF1-B6F9-095D1057F077}"/>
          </ac:grpSpMkLst>
        </pc:grpChg>
        <pc:grpChg chg="add del mod ord">
          <ac:chgData name="Changgyun Ma" userId="45de81ea-74a2-4f0b-a039-c7b2e1d7c9b9" providerId="ADAL" clId="{9833F64F-B604-4F27-A92D-9D86A42AF2BF}" dt="2020-11-02T21:53:29.114" v="11092" actId="478"/>
          <ac:grpSpMkLst>
            <pc:docMk/>
            <pc:sldMk cId="1623865216" sldId="389"/>
            <ac:grpSpMk id="36" creationId="{CAEE031C-F9BC-45FE-9923-B6D326A256A9}"/>
          </ac:grpSpMkLst>
        </pc:grpChg>
      </pc:sldChg>
      <pc:sldChg chg="addSp delSp modSp add mod">
        <pc:chgData name="Changgyun Ma" userId="45de81ea-74a2-4f0b-a039-c7b2e1d7c9b9" providerId="ADAL" clId="{9833F64F-B604-4F27-A92D-9D86A42AF2BF}" dt="2020-11-03T03:55:24.116" v="15156" actId="14100"/>
        <pc:sldMkLst>
          <pc:docMk/>
          <pc:sldMk cId="2784126179" sldId="390"/>
        </pc:sldMkLst>
        <pc:spChg chg="mod">
          <ac:chgData name="Changgyun Ma" userId="45de81ea-74a2-4f0b-a039-c7b2e1d7c9b9" providerId="ADAL" clId="{9833F64F-B604-4F27-A92D-9D86A42AF2BF}" dt="2020-11-03T03:55:24.116" v="15156" actId="14100"/>
          <ac:spMkLst>
            <pc:docMk/>
            <pc:sldMk cId="2784126179" sldId="390"/>
            <ac:spMk id="9" creationId="{950A14DB-49E6-4D30-955F-C889ACBB9F49}"/>
          </ac:spMkLst>
        </pc:spChg>
        <pc:spChg chg="del">
          <ac:chgData name="Changgyun Ma" userId="45de81ea-74a2-4f0b-a039-c7b2e1d7c9b9" providerId="ADAL" clId="{9833F64F-B604-4F27-A92D-9D86A42AF2BF}" dt="2020-11-02T21:26:07.367" v="10535" actId="478"/>
          <ac:spMkLst>
            <pc:docMk/>
            <pc:sldMk cId="2784126179" sldId="390"/>
            <ac:spMk id="12" creationId="{5B16D1FE-33C1-48F4-878E-FE0169393E72}"/>
          </ac:spMkLst>
        </pc:spChg>
        <pc:spChg chg="add">
          <ac:chgData name="Changgyun Ma" userId="45de81ea-74a2-4f0b-a039-c7b2e1d7c9b9" providerId="ADAL" clId="{9833F64F-B604-4F27-A92D-9D86A42AF2BF}" dt="2020-11-03T02:08:58.667" v="13510" actId="22"/>
          <ac:spMkLst>
            <pc:docMk/>
            <pc:sldMk cId="2784126179" sldId="390"/>
            <ac:spMk id="12" creationId="{E75FF056-7FB2-4D15-88BE-30025BAD253B}"/>
          </ac:spMkLst>
        </pc:spChg>
        <pc:spChg chg="add">
          <ac:chgData name="Changgyun Ma" userId="45de81ea-74a2-4f0b-a039-c7b2e1d7c9b9" providerId="ADAL" clId="{9833F64F-B604-4F27-A92D-9D86A42AF2BF}" dt="2020-11-02T21:26:08.068" v="10536" actId="22"/>
          <ac:spMkLst>
            <pc:docMk/>
            <pc:sldMk cId="2784126179" sldId="390"/>
            <ac:spMk id="15" creationId="{5CD515B5-A14D-4ECA-861E-D6A67D0FBD73}"/>
          </ac:spMkLst>
        </pc:spChg>
        <pc:spChg chg="del mod">
          <ac:chgData name="Changgyun Ma" userId="45de81ea-74a2-4f0b-a039-c7b2e1d7c9b9" providerId="ADAL" clId="{9833F64F-B604-4F27-A92D-9D86A42AF2BF}" dt="2020-11-03T01:30:25.456" v="12025" actId="478"/>
          <ac:spMkLst>
            <pc:docMk/>
            <pc:sldMk cId="2784126179" sldId="390"/>
            <ac:spMk id="18" creationId="{74109E0A-3E47-4B90-AA5A-5A7A1B67B032}"/>
          </ac:spMkLst>
        </pc:spChg>
        <pc:spChg chg="del mod">
          <ac:chgData name="Changgyun Ma" userId="45de81ea-74a2-4f0b-a039-c7b2e1d7c9b9" providerId="ADAL" clId="{9833F64F-B604-4F27-A92D-9D86A42AF2BF}" dt="2020-11-03T01:30:20.129" v="12023" actId="478"/>
          <ac:spMkLst>
            <pc:docMk/>
            <pc:sldMk cId="2784126179" sldId="390"/>
            <ac:spMk id="19" creationId="{73804B89-8ED6-4014-A70F-C866636804A3}"/>
          </ac:spMkLst>
        </pc:spChg>
        <pc:spChg chg="add mod">
          <ac:chgData name="Changgyun Ma" userId="45de81ea-74a2-4f0b-a039-c7b2e1d7c9b9" providerId="ADAL" clId="{9833F64F-B604-4F27-A92D-9D86A42AF2BF}" dt="2020-11-02T23:24:50.731" v="11654"/>
          <ac:spMkLst>
            <pc:docMk/>
            <pc:sldMk cId="2784126179" sldId="390"/>
            <ac:spMk id="21" creationId="{509F26BB-875D-4544-B6AF-3ED1034D933F}"/>
          </ac:spMkLst>
        </pc:spChg>
        <pc:spChg chg="mod">
          <ac:chgData name="Changgyun Ma" userId="45de81ea-74a2-4f0b-a039-c7b2e1d7c9b9" providerId="ADAL" clId="{9833F64F-B604-4F27-A92D-9D86A42AF2BF}" dt="2020-11-03T03:49:29.193" v="15090" actId="20577"/>
          <ac:spMkLst>
            <pc:docMk/>
            <pc:sldMk cId="2784126179" sldId="390"/>
            <ac:spMk id="28" creationId="{7F35CD49-CF00-4F69-867A-5858BDC907B0}"/>
          </ac:spMkLst>
        </pc:spChg>
        <pc:grpChg chg="mod">
          <ac:chgData name="Changgyun Ma" userId="45de81ea-74a2-4f0b-a039-c7b2e1d7c9b9" providerId="ADAL" clId="{9833F64F-B604-4F27-A92D-9D86A42AF2BF}" dt="2020-11-03T01:30:11.299" v="12020" actId="1076"/>
          <ac:grpSpMkLst>
            <pc:docMk/>
            <pc:sldMk cId="2784126179" sldId="390"/>
            <ac:grpSpMk id="3" creationId="{D27D3FC0-C8B7-4990-BCE6-DCBD256E5257}"/>
          </ac:grpSpMkLst>
        </pc:grpChg>
        <pc:grpChg chg="mod">
          <ac:chgData name="Changgyun Ma" userId="45de81ea-74a2-4f0b-a039-c7b2e1d7c9b9" providerId="ADAL" clId="{9833F64F-B604-4F27-A92D-9D86A42AF2BF}" dt="2020-11-03T02:08:57.278" v="13509" actId="1036"/>
          <ac:grpSpMkLst>
            <pc:docMk/>
            <pc:sldMk cId="2784126179" sldId="390"/>
            <ac:grpSpMk id="11" creationId="{C40358D4-CA5D-4106-B3A2-63058734237B}"/>
          </ac:grpSpMkLst>
        </pc:grpChg>
        <pc:picChg chg="add">
          <ac:chgData name="Changgyun Ma" userId="45de81ea-74a2-4f0b-a039-c7b2e1d7c9b9" providerId="ADAL" clId="{9833F64F-B604-4F27-A92D-9D86A42AF2BF}" dt="2020-11-02T23:24:28.945" v="11570" actId="22"/>
          <ac:picMkLst>
            <pc:docMk/>
            <pc:sldMk cId="2784126179" sldId="390"/>
            <ac:picMk id="31" creationId="{37DF07AB-D1BF-4C88-A54E-077429606B93}"/>
          </ac:picMkLst>
        </pc:picChg>
      </pc:sldChg>
      <pc:sldChg chg="add del">
        <pc:chgData name="Changgyun Ma" userId="45de81ea-74a2-4f0b-a039-c7b2e1d7c9b9" providerId="ADAL" clId="{9833F64F-B604-4F27-A92D-9D86A42AF2BF}" dt="2020-11-02T21:40:35.775" v="10894" actId="47"/>
        <pc:sldMkLst>
          <pc:docMk/>
          <pc:sldMk cId="2757106584" sldId="391"/>
        </pc:sldMkLst>
      </pc:sldChg>
      <pc:sldChg chg="addSp">
        <pc:chgData name="Changgyun Ma" userId="45de81ea-74a2-4f0b-a039-c7b2e1d7c9b9" providerId="ADAL" clId="{9833F64F-B604-4F27-A92D-9D86A42AF2BF}" dt="2020-11-03T01:17:32.503" v="11754"/>
        <pc:sldMkLst>
          <pc:docMk/>
          <pc:sldMk cId="476263860" sldId="392"/>
        </pc:sldMkLst>
        <pc:picChg chg="add">
          <ac:chgData name="Changgyun Ma" userId="45de81ea-74a2-4f0b-a039-c7b2e1d7c9b9" providerId="ADAL" clId="{9833F64F-B604-4F27-A92D-9D86A42AF2BF}" dt="2020-11-03T01:17:32.503" v="11754"/>
          <ac:picMkLst>
            <pc:docMk/>
            <pc:sldMk cId="476263860" sldId="392"/>
            <ac:picMk id="1026" creationId="{FFEA0CBF-CD0A-43D7-A88B-C080A83E6F4F}"/>
          </ac:picMkLst>
        </pc:picChg>
      </pc:sldChg>
      <pc:sldChg chg="addSp delSp modSp add del mod">
        <pc:chgData name="Changgyun Ma" userId="45de81ea-74a2-4f0b-a039-c7b2e1d7c9b9" providerId="ADAL" clId="{9833F64F-B604-4F27-A92D-9D86A42AF2BF}" dt="2020-11-03T03:55:30.679" v="15157" actId="14100"/>
        <pc:sldMkLst>
          <pc:docMk/>
          <pc:sldMk cId="3180291346" sldId="392"/>
        </pc:sldMkLst>
        <pc:spChg chg="add mod">
          <ac:chgData name="Changgyun Ma" userId="45de81ea-74a2-4f0b-a039-c7b2e1d7c9b9" providerId="ADAL" clId="{9833F64F-B604-4F27-A92D-9D86A42AF2BF}" dt="2020-11-02T23:25:15.076" v="11682"/>
          <ac:spMkLst>
            <pc:docMk/>
            <pc:sldMk cId="3180291346" sldId="392"/>
            <ac:spMk id="2" creationId="{B53FA594-CEB7-4948-AC27-94699C98352C}"/>
          </ac:spMkLst>
        </pc:spChg>
        <pc:spChg chg="mod">
          <ac:chgData name="Changgyun Ma" userId="45de81ea-74a2-4f0b-a039-c7b2e1d7c9b9" providerId="ADAL" clId="{9833F64F-B604-4F27-A92D-9D86A42AF2BF}" dt="2020-11-03T03:55:30.679" v="15157" actId="14100"/>
          <ac:spMkLst>
            <pc:docMk/>
            <pc:sldMk cId="3180291346" sldId="392"/>
            <ac:spMk id="9" creationId="{950A14DB-49E6-4D30-955F-C889ACBB9F49}"/>
          </ac:spMkLst>
        </pc:spChg>
        <pc:spChg chg="mod">
          <ac:chgData name="Changgyun Ma" userId="45de81ea-74a2-4f0b-a039-c7b2e1d7c9b9" providerId="ADAL" clId="{9833F64F-B604-4F27-A92D-9D86A42AF2BF}" dt="2020-11-03T02:33:33.614" v="14113" actId="14100"/>
          <ac:spMkLst>
            <pc:docMk/>
            <pc:sldMk cId="3180291346" sldId="392"/>
            <ac:spMk id="12" creationId="{5B16D1FE-33C1-48F4-878E-FE0169393E72}"/>
          </ac:spMkLst>
        </pc:spChg>
        <pc:spChg chg="add mod">
          <ac:chgData name="Changgyun Ma" userId="45de81ea-74a2-4f0b-a039-c7b2e1d7c9b9" providerId="ADAL" clId="{9833F64F-B604-4F27-A92D-9D86A42AF2BF}" dt="2020-11-03T02:10:11.824" v="13563" actId="14100"/>
          <ac:spMkLst>
            <pc:docMk/>
            <pc:sldMk cId="3180291346" sldId="392"/>
            <ac:spMk id="14" creationId="{5AA4F6C7-E9C0-4A48-B4B2-135B4963A671}"/>
          </ac:spMkLst>
        </pc:spChg>
        <pc:spChg chg="mod">
          <ac:chgData name="Changgyun Ma" userId="45de81ea-74a2-4f0b-a039-c7b2e1d7c9b9" providerId="ADAL" clId="{9833F64F-B604-4F27-A92D-9D86A42AF2BF}" dt="2020-11-03T03:49:32.747" v="15093" actId="20577"/>
          <ac:spMkLst>
            <pc:docMk/>
            <pc:sldMk cId="3180291346" sldId="392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2T23:22:26.754" v="11508" actId="1076"/>
          <ac:spMkLst>
            <pc:docMk/>
            <pc:sldMk cId="3180291346" sldId="392"/>
            <ac:spMk id="33" creationId="{39270930-44AF-44A7-A062-5417AAE9E969}"/>
          </ac:spMkLst>
        </pc:spChg>
        <pc:spChg chg="mod">
          <ac:chgData name="Changgyun Ma" userId="45de81ea-74a2-4f0b-a039-c7b2e1d7c9b9" providerId="ADAL" clId="{9833F64F-B604-4F27-A92D-9D86A42AF2BF}" dt="2020-11-03T01:17:39.031" v="11759" actId="207"/>
          <ac:spMkLst>
            <pc:docMk/>
            <pc:sldMk cId="3180291346" sldId="392"/>
            <ac:spMk id="50" creationId="{E0E1412C-DF3C-4EAC-85E5-2195DF1B0E05}"/>
          </ac:spMkLst>
        </pc:spChg>
        <pc:spChg chg="mod">
          <ac:chgData name="Changgyun Ma" userId="45de81ea-74a2-4f0b-a039-c7b2e1d7c9b9" providerId="ADAL" clId="{9833F64F-B604-4F27-A92D-9D86A42AF2BF}" dt="2020-11-02T23:13:24.621" v="11440"/>
          <ac:spMkLst>
            <pc:docMk/>
            <pc:sldMk cId="3180291346" sldId="392"/>
            <ac:spMk id="51" creationId="{098A73AC-9A8E-40ED-8C36-0312DC9A3CBD}"/>
          </ac:spMkLst>
        </pc:spChg>
        <pc:spChg chg="add mod">
          <ac:chgData name="Changgyun Ma" userId="45de81ea-74a2-4f0b-a039-c7b2e1d7c9b9" providerId="ADAL" clId="{9833F64F-B604-4F27-A92D-9D86A42AF2BF}" dt="2020-11-03T02:10:59.653" v="13720" actId="14100"/>
          <ac:spMkLst>
            <pc:docMk/>
            <pc:sldMk cId="3180291346" sldId="392"/>
            <ac:spMk id="53" creationId="{A696350C-8554-4073-BA58-07E22CFFAAC6}"/>
          </ac:spMkLst>
        </pc:spChg>
        <pc:spChg chg="mod">
          <ac:chgData name="Changgyun Ma" userId="45de81ea-74a2-4f0b-a039-c7b2e1d7c9b9" providerId="ADAL" clId="{9833F64F-B604-4F27-A92D-9D86A42AF2BF}" dt="2020-11-02T23:09:36.399" v="11417" actId="2711"/>
          <ac:spMkLst>
            <pc:docMk/>
            <pc:sldMk cId="3180291346" sldId="392"/>
            <ac:spMk id="60" creationId="{A7AE49B0-6EAB-4A2B-9767-77BF6CFB80F1}"/>
          </ac:spMkLst>
        </pc:spChg>
        <pc:spChg chg="mod">
          <ac:chgData name="Changgyun Ma" userId="45de81ea-74a2-4f0b-a039-c7b2e1d7c9b9" providerId="ADAL" clId="{9833F64F-B604-4F27-A92D-9D86A42AF2BF}" dt="2020-11-02T23:09:36.399" v="11417" actId="2711"/>
          <ac:spMkLst>
            <pc:docMk/>
            <pc:sldMk cId="3180291346" sldId="392"/>
            <ac:spMk id="61" creationId="{5B612E14-15F5-4B93-AC3A-29C3543DA3DE}"/>
          </ac:spMkLst>
        </pc:spChg>
        <pc:spChg chg="mod">
          <ac:chgData name="Changgyun Ma" userId="45de81ea-74a2-4f0b-a039-c7b2e1d7c9b9" providerId="ADAL" clId="{9833F64F-B604-4F27-A92D-9D86A42AF2BF}" dt="2020-11-03T01:27:37.053" v="11994" actId="1035"/>
          <ac:spMkLst>
            <pc:docMk/>
            <pc:sldMk cId="3180291346" sldId="392"/>
            <ac:spMk id="63" creationId="{A4FDFC6D-4FB8-4404-9DEE-388974BB75C2}"/>
          </ac:spMkLst>
        </pc:spChg>
        <pc:spChg chg="mod">
          <ac:chgData name="Changgyun Ma" userId="45de81ea-74a2-4f0b-a039-c7b2e1d7c9b9" providerId="ADAL" clId="{9833F64F-B604-4F27-A92D-9D86A42AF2BF}" dt="2020-11-02T23:20:52.645" v="11503" actId="207"/>
          <ac:spMkLst>
            <pc:docMk/>
            <pc:sldMk cId="3180291346" sldId="392"/>
            <ac:spMk id="64" creationId="{C2D09FF2-5D63-45F3-B5F2-6545AD93FD50}"/>
          </ac:spMkLst>
        </pc:spChg>
        <pc:spChg chg="mod">
          <ac:chgData name="Changgyun Ma" userId="45de81ea-74a2-4f0b-a039-c7b2e1d7c9b9" providerId="ADAL" clId="{9833F64F-B604-4F27-A92D-9D86A42AF2BF}" dt="2020-11-02T23:09:36.399" v="11417" actId="2711"/>
          <ac:spMkLst>
            <pc:docMk/>
            <pc:sldMk cId="3180291346" sldId="392"/>
            <ac:spMk id="65" creationId="{ABE014D6-7F10-4B86-A694-523E1DA26FCD}"/>
          </ac:spMkLst>
        </pc:spChg>
        <pc:spChg chg="mod">
          <ac:chgData name="Changgyun Ma" userId="45de81ea-74a2-4f0b-a039-c7b2e1d7c9b9" providerId="ADAL" clId="{9833F64F-B604-4F27-A92D-9D86A42AF2BF}" dt="2020-11-03T01:27:21.101" v="11982" actId="1036"/>
          <ac:spMkLst>
            <pc:docMk/>
            <pc:sldMk cId="3180291346" sldId="392"/>
            <ac:spMk id="67" creationId="{54AE69FF-5D4D-4B6A-B432-39E386DDB98B}"/>
          </ac:spMkLst>
        </pc:spChg>
        <pc:spChg chg="mod">
          <ac:chgData name="Changgyun Ma" userId="45de81ea-74a2-4f0b-a039-c7b2e1d7c9b9" providerId="ADAL" clId="{9833F64F-B604-4F27-A92D-9D86A42AF2BF}" dt="2020-11-02T23:20:38.890" v="11501" actId="207"/>
          <ac:spMkLst>
            <pc:docMk/>
            <pc:sldMk cId="3180291346" sldId="392"/>
            <ac:spMk id="68" creationId="{F45CB50D-0AF2-48C8-9BFB-176E64F436BA}"/>
          </ac:spMkLst>
        </pc:spChg>
        <pc:spChg chg="mod">
          <ac:chgData name="Changgyun Ma" userId="45de81ea-74a2-4f0b-a039-c7b2e1d7c9b9" providerId="ADAL" clId="{9833F64F-B604-4F27-A92D-9D86A42AF2BF}" dt="2020-11-02T23:09:36.399" v="11417" actId="2711"/>
          <ac:spMkLst>
            <pc:docMk/>
            <pc:sldMk cId="3180291346" sldId="392"/>
            <ac:spMk id="69" creationId="{1C959023-0981-4C26-85DE-F3FB45AF7C29}"/>
          </ac:spMkLst>
        </pc:spChg>
        <pc:spChg chg="mod topLvl">
          <ac:chgData name="Changgyun Ma" userId="45de81ea-74a2-4f0b-a039-c7b2e1d7c9b9" providerId="ADAL" clId="{9833F64F-B604-4F27-A92D-9D86A42AF2BF}" dt="2020-11-03T01:26:56.620" v="11971" actId="165"/>
          <ac:spMkLst>
            <pc:docMk/>
            <pc:sldMk cId="3180291346" sldId="392"/>
            <ac:spMk id="70" creationId="{239132D6-FFC1-45E3-9E9B-2D354FA24C1B}"/>
          </ac:spMkLst>
        </pc:spChg>
        <pc:spChg chg="mod topLvl">
          <ac:chgData name="Changgyun Ma" userId="45de81ea-74a2-4f0b-a039-c7b2e1d7c9b9" providerId="ADAL" clId="{9833F64F-B604-4F27-A92D-9D86A42AF2BF}" dt="2020-11-03T01:26:56.620" v="11971" actId="165"/>
          <ac:spMkLst>
            <pc:docMk/>
            <pc:sldMk cId="3180291346" sldId="392"/>
            <ac:spMk id="71" creationId="{59A58CD3-236E-42CA-BE32-167787C19FE8}"/>
          </ac:spMkLst>
        </pc:spChg>
        <pc:spChg chg="mod ord topLvl">
          <ac:chgData name="Changgyun Ma" userId="45de81ea-74a2-4f0b-a039-c7b2e1d7c9b9" providerId="ADAL" clId="{9833F64F-B604-4F27-A92D-9D86A42AF2BF}" dt="2020-11-03T01:27:15.839" v="11975" actId="1035"/>
          <ac:spMkLst>
            <pc:docMk/>
            <pc:sldMk cId="3180291346" sldId="392"/>
            <ac:spMk id="72" creationId="{0BAB1F18-F86B-4132-95C0-1ED469BFE2AB}"/>
          </ac:spMkLst>
        </pc:spChg>
        <pc:spChg chg="mod">
          <ac:chgData name="Changgyun Ma" userId="45de81ea-74a2-4f0b-a039-c7b2e1d7c9b9" providerId="ADAL" clId="{9833F64F-B604-4F27-A92D-9D86A42AF2BF}" dt="2020-11-02T23:09:36.399" v="11417" actId="2711"/>
          <ac:spMkLst>
            <pc:docMk/>
            <pc:sldMk cId="3180291346" sldId="392"/>
            <ac:spMk id="73" creationId="{39D3CF53-A3E8-4A70-B694-81275D581C9B}"/>
          </ac:spMkLst>
        </pc:spChg>
        <pc:spChg chg="mod">
          <ac:chgData name="Changgyun Ma" userId="45de81ea-74a2-4f0b-a039-c7b2e1d7c9b9" providerId="ADAL" clId="{9833F64F-B604-4F27-A92D-9D86A42AF2BF}" dt="2020-11-02T23:09:36.399" v="11417" actId="2711"/>
          <ac:spMkLst>
            <pc:docMk/>
            <pc:sldMk cId="3180291346" sldId="392"/>
            <ac:spMk id="74" creationId="{E0F975E1-3941-4FB5-AC1B-61234E01CECF}"/>
          </ac:spMkLst>
        </pc:spChg>
        <pc:spChg chg="mod">
          <ac:chgData name="Changgyun Ma" userId="45de81ea-74a2-4f0b-a039-c7b2e1d7c9b9" providerId="ADAL" clId="{9833F64F-B604-4F27-A92D-9D86A42AF2BF}" dt="2020-11-03T01:27:51.534" v="12007" actId="1035"/>
          <ac:spMkLst>
            <pc:docMk/>
            <pc:sldMk cId="3180291346" sldId="392"/>
            <ac:spMk id="77" creationId="{0B75DE29-C7AB-424D-AF72-11E66880042D}"/>
          </ac:spMkLst>
        </pc:spChg>
        <pc:spChg chg="mod">
          <ac:chgData name="Changgyun Ma" userId="45de81ea-74a2-4f0b-a039-c7b2e1d7c9b9" providerId="ADAL" clId="{9833F64F-B604-4F27-A92D-9D86A42AF2BF}" dt="2020-11-02T23:21:14.568" v="11504" actId="207"/>
          <ac:spMkLst>
            <pc:docMk/>
            <pc:sldMk cId="3180291346" sldId="392"/>
            <ac:spMk id="78" creationId="{32E11F01-17B3-4BD8-8A94-C6B3AA5E7A1B}"/>
          </ac:spMkLst>
        </pc:spChg>
        <pc:spChg chg="mod">
          <ac:chgData name="Changgyun Ma" userId="45de81ea-74a2-4f0b-a039-c7b2e1d7c9b9" providerId="ADAL" clId="{9833F64F-B604-4F27-A92D-9D86A42AF2BF}" dt="2020-11-02T23:09:36.399" v="11417" actId="2711"/>
          <ac:spMkLst>
            <pc:docMk/>
            <pc:sldMk cId="3180291346" sldId="392"/>
            <ac:spMk id="79" creationId="{F71CE5C6-3DD3-41C9-B4D5-891930318D6C}"/>
          </ac:spMkLst>
        </pc:spChg>
        <pc:spChg chg="mod">
          <ac:chgData name="Changgyun Ma" userId="45de81ea-74a2-4f0b-a039-c7b2e1d7c9b9" providerId="ADAL" clId="{9833F64F-B604-4F27-A92D-9D86A42AF2BF}" dt="2020-11-03T01:27:59.168" v="12017" actId="1037"/>
          <ac:spMkLst>
            <pc:docMk/>
            <pc:sldMk cId="3180291346" sldId="392"/>
            <ac:spMk id="82" creationId="{F272E9C1-59FB-4CC9-A6DB-710F8DACE8EA}"/>
          </ac:spMkLst>
        </pc:spChg>
        <pc:spChg chg="mod">
          <ac:chgData name="Changgyun Ma" userId="45de81ea-74a2-4f0b-a039-c7b2e1d7c9b9" providerId="ADAL" clId="{9833F64F-B604-4F27-A92D-9D86A42AF2BF}" dt="2020-11-02T23:18:21.022" v="11496" actId="207"/>
          <ac:spMkLst>
            <pc:docMk/>
            <pc:sldMk cId="3180291346" sldId="392"/>
            <ac:spMk id="83" creationId="{3B6FC8A3-67FC-42EA-876F-B2EA6D9356C8}"/>
          </ac:spMkLst>
        </pc:spChg>
        <pc:spChg chg="mod">
          <ac:chgData name="Changgyun Ma" userId="45de81ea-74a2-4f0b-a039-c7b2e1d7c9b9" providerId="ADAL" clId="{9833F64F-B604-4F27-A92D-9D86A42AF2BF}" dt="2020-11-02T23:09:36.399" v="11417" actId="2711"/>
          <ac:spMkLst>
            <pc:docMk/>
            <pc:sldMk cId="3180291346" sldId="392"/>
            <ac:spMk id="84" creationId="{97137FF5-459E-4A09-B2F1-339C4FACF1E7}"/>
          </ac:spMkLst>
        </pc:spChg>
        <pc:grpChg chg="add del mod">
          <ac:chgData name="Changgyun Ma" userId="45de81ea-74a2-4f0b-a039-c7b2e1d7c9b9" providerId="ADAL" clId="{9833F64F-B604-4F27-A92D-9D86A42AF2BF}" dt="2020-11-03T01:26:56.620" v="11971" actId="165"/>
          <ac:grpSpMkLst>
            <pc:docMk/>
            <pc:sldMk cId="3180291346" sldId="392"/>
            <ac:grpSpMk id="11" creationId="{C0F722C4-A667-4008-B607-53D471E42104}"/>
          </ac:grpSpMkLst>
        </pc:grpChg>
        <pc:grpChg chg="add mod">
          <ac:chgData name="Changgyun Ma" userId="45de81ea-74a2-4f0b-a039-c7b2e1d7c9b9" providerId="ADAL" clId="{9833F64F-B604-4F27-A92D-9D86A42AF2BF}" dt="2020-11-03T01:27:05.183" v="11973" actId="14861"/>
          <ac:grpSpMkLst>
            <pc:docMk/>
            <pc:sldMk cId="3180291346" sldId="392"/>
            <ac:grpSpMk id="13" creationId="{A74829A3-5C74-4278-B080-DBEF050EA89E}"/>
          </ac:grpSpMkLst>
        </pc:grpChg>
        <pc:grpChg chg="add del mod">
          <ac:chgData name="Changgyun Ma" userId="45de81ea-74a2-4f0b-a039-c7b2e1d7c9b9" providerId="ADAL" clId="{9833F64F-B604-4F27-A92D-9D86A42AF2BF}" dt="2020-11-02T21:41:37.546" v="10907" actId="165"/>
          <ac:grpSpMkLst>
            <pc:docMk/>
            <pc:sldMk cId="3180291346" sldId="392"/>
            <ac:grpSpMk id="41" creationId="{DC162B9B-C98B-4F0E-BEE7-89E6988C8544}"/>
          </ac:grpSpMkLst>
        </pc:grpChg>
        <pc:grpChg chg="mod topLvl">
          <ac:chgData name="Changgyun Ma" userId="45de81ea-74a2-4f0b-a039-c7b2e1d7c9b9" providerId="ADAL" clId="{9833F64F-B604-4F27-A92D-9D86A42AF2BF}" dt="2020-11-02T21:41:37.546" v="10907" actId="165"/>
          <ac:grpSpMkLst>
            <pc:docMk/>
            <pc:sldMk cId="3180291346" sldId="392"/>
            <ac:grpSpMk id="45" creationId="{C873E4D2-CC8D-4145-8676-684E8CF0FB27}"/>
          </ac:grpSpMkLst>
        </pc:grpChg>
        <pc:grpChg chg="mod">
          <ac:chgData name="Changgyun Ma" userId="45de81ea-74a2-4f0b-a039-c7b2e1d7c9b9" providerId="ADAL" clId="{9833F64F-B604-4F27-A92D-9D86A42AF2BF}" dt="2020-11-03T02:33:01.773" v="14110" actId="1076"/>
          <ac:grpSpMkLst>
            <pc:docMk/>
            <pc:sldMk cId="3180291346" sldId="392"/>
            <ac:grpSpMk id="49" creationId="{20F48A80-D4BB-4A8E-BED9-22119E00C8CA}"/>
          </ac:grpSpMkLst>
        </pc:grpChg>
        <pc:grpChg chg="del mod topLvl">
          <ac:chgData name="Changgyun Ma" userId="45de81ea-74a2-4f0b-a039-c7b2e1d7c9b9" providerId="ADAL" clId="{9833F64F-B604-4F27-A92D-9D86A42AF2BF}" dt="2020-11-02T23:25:19.687" v="11683" actId="165"/>
          <ac:grpSpMkLst>
            <pc:docMk/>
            <pc:sldMk cId="3180291346" sldId="392"/>
            <ac:grpSpMk id="52" creationId="{60F129F4-33A7-4307-99C9-FD51D87C3C0D}"/>
          </ac:grpSpMkLst>
        </pc:grpChg>
        <pc:grpChg chg="mod topLvl">
          <ac:chgData name="Changgyun Ma" userId="45de81ea-74a2-4f0b-a039-c7b2e1d7c9b9" providerId="ADAL" clId="{9833F64F-B604-4F27-A92D-9D86A42AF2BF}" dt="2020-11-02T23:09:40.958" v="11418" actId="408"/>
          <ac:grpSpMkLst>
            <pc:docMk/>
            <pc:sldMk cId="3180291346" sldId="392"/>
            <ac:grpSpMk id="56" creationId="{E4D463B9-AF93-42DC-9ECB-7DE495613BBB}"/>
          </ac:grpSpMkLst>
        </pc:grpChg>
        <pc:grpChg chg="del">
          <ac:chgData name="Changgyun Ma" userId="45de81ea-74a2-4f0b-a039-c7b2e1d7c9b9" providerId="ADAL" clId="{9833F64F-B604-4F27-A92D-9D86A42AF2BF}" dt="2020-11-02T21:41:33.369" v="10905" actId="478"/>
          <ac:grpSpMkLst>
            <pc:docMk/>
            <pc:sldMk cId="3180291346" sldId="392"/>
            <ac:grpSpMk id="57" creationId="{3472E022-219D-4961-AA1C-81D429F769BF}"/>
          </ac:grpSpMkLst>
        </pc:grpChg>
        <pc:grpChg chg="mod topLvl">
          <ac:chgData name="Changgyun Ma" userId="45de81ea-74a2-4f0b-a039-c7b2e1d7c9b9" providerId="ADAL" clId="{9833F64F-B604-4F27-A92D-9D86A42AF2BF}" dt="2020-11-02T23:09:40.958" v="11418" actId="408"/>
          <ac:grpSpMkLst>
            <pc:docMk/>
            <pc:sldMk cId="3180291346" sldId="392"/>
            <ac:grpSpMk id="58" creationId="{4CCD0B8C-6E1D-4274-B57C-B6E812D6FDE3}"/>
          </ac:grpSpMkLst>
        </pc:grpChg>
        <pc:grpChg chg="del mod topLvl">
          <ac:chgData name="Changgyun Ma" userId="45de81ea-74a2-4f0b-a039-c7b2e1d7c9b9" providerId="ADAL" clId="{9833F64F-B604-4F27-A92D-9D86A42AF2BF}" dt="2020-11-03T02:32:53.668" v="14109" actId="478"/>
          <ac:grpSpMkLst>
            <pc:docMk/>
            <pc:sldMk cId="3180291346" sldId="392"/>
            <ac:grpSpMk id="59" creationId="{087A5E39-E1F1-48EA-A735-AF237BADD576}"/>
          </ac:grpSpMkLst>
        </pc:grpChg>
        <pc:grpChg chg="mod">
          <ac:chgData name="Changgyun Ma" userId="45de81ea-74a2-4f0b-a039-c7b2e1d7c9b9" providerId="ADAL" clId="{9833F64F-B604-4F27-A92D-9D86A42AF2BF}" dt="2020-11-02T21:41:33.945" v="10906"/>
          <ac:grpSpMkLst>
            <pc:docMk/>
            <pc:sldMk cId="3180291346" sldId="392"/>
            <ac:grpSpMk id="62" creationId="{701B262E-C254-4277-8F7A-53E12437A538}"/>
          </ac:grpSpMkLst>
        </pc:grpChg>
        <pc:grpChg chg="mod">
          <ac:chgData name="Changgyun Ma" userId="45de81ea-74a2-4f0b-a039-c7b2e1d7c9b9" providerId="ADAL" clId="{9833F64F-B604-4F27-A92D-9D86A42AF2BF}" dt="2020-11-02T21:41:33.945" v="10906"/>
          <ac:grpSpMkLst>
            <pc:docMk/>
            <pc:sldMk cId="3180291346" sldId="392"/>
            <ac:grpSpMk id="66" creationId="{452F927F-0CE3-4885-8F2C-DA6E96B66594}"/>
          </ac:grpSpMkLst>
        </pc:grpChg>
        <pc:grpChg chg="add mod ord">
          <ac:chgData name="Changgyun Ma" userId="45de81ea-74a2-4f0b-a039-c7b2e1d7c9b9" providerId="ADAL" clId="{9833F64F-B604-4F27-A92D-9D86A42AF2BF}" dt="2020-11-02T23:09:40.958" v="11418" actId="408"/>
          <ac:grpSpMkLst>
            <pc:docMk/>
            <pc:sldMk cId="3180291346" sldId="392"/>
            <ac:grpSpMk id="75" creationId="{A0B2F9B0-DDEE-4F23-8D58-C9BD7E81B493}"/>
          </ac:grpSpMkLst>
        </pc:grpChg>
        <pc:grpChg chg="mod">
          <ac:chgData name="Changgyun Ma" userId="45de81ea-74a2-4f0b-a039-c7b2e1d7c9b9" providerId="ADAL" clId="{9833F64F-B604-4F27-A92D-9D86A42AF2BF}" dt="2020-11-02T23:07:42.233" v="11313"/>
          <ac:grpSpMkLst>
            <pc:docMk/>
            <pc:sldMk cId="3180291346" sldId="392"/>
            <ac:grpSpMk id="76" creationId="{F8A75559-B6BC-42BE-AE45-CA91FE6C9888}"/>
          </ac:grpSpMkLst>
        </pc:grpChg>
        <pc:grpChg chg="add mod ord">
          <ac:chgData name="Changgyun Ma" userId="45de81ea-74a2-4f0b-a039-c7b2e1d7c9b9" providerId="ADAL" clId="{9833F64F-B604-4F27-A92D-9D86A42AF2BF}" dt="2020-11-02T23:09:40.958" v="11418" actId="408"/>
          <ac:grpSpMkLst>
            <pc:docMk/>
            <pc:sldMk cId="3180291346" sldId="392"/>
            <ac:grpSpMk id="80" creationId="{A25CA72B-DBD8-4784-82E5-A0251071A482}"/>
          </ac:grpSpMkLst>
        </pc:grpChg>
        <pc:grpChg chg="mod">
          <ac:chgData name="Changgyun Ma" userId="45de81ea-74a2-4f0b-a039-c7b2e1d7c9b9" providerId="ADAL" clId="{9833F64F-B604-4F27-A92D-9D86A42AF2BF}" dt="2020-11-02T23:08:34.373" v="11399"/>
          <ac:grpSpMkLst>
            <pc:docMk/>
            <pc:sldMk cId="3180291346" sldId="392"/>
            <ac:grpSpMk id="81" creationId="{D7F0EF23-471E-45B5-AE2A-7C643319D87F}"/>
          </ac:grpSpMkLst>
        </pc:grpChg>
        <pc:picChg chg="add mod">
          <ac:chgData name="Changgyun Ma" userId="45de81ea-74a2-4f0b-a039-c7b2e1d7c9b9" providerId="ADAL" clId="{9833F64F-B604-4F27-A92D-9D86A42AF2BF}" dt="2020-11-02T23:25:03.963" v="11658" actId="1076"/>
          <ac:picMkLst>
            <pc:docMk/>
            <pc:sldMk cId="3180291346" sldId="392"/>
            <ac:picMk id="3" creationId="{49C904C5-1AA0-48C4-BDAC-B9C12EC13702}"/>
          </ac:picMkLst>
        </pc:picChg>
      </pc:sldChg>
      <pc:sldChg chg="addSp delSp modSp add mod">
        <pc:chgData name="Changgyun Ma" userId="45de81ea-74a2-4f0b-a039-c7b2e1d7c9b9" providerId="ADAL" clId="{9833F64F-B604-4F27-A92D-9D86A42AF2BF}" dt="2020-11-03T05:35:07.411" v="15916" actId="207"/>
        <pc:sldMkLst>
          <pc:docMk/>
          <pc:sldMk cId="2910235356" sldId="393"/>
        </pc:sldMkLst>
        <pc:spChg chg="mod">
          <ac:chgData name="Changgyun Ma" userId="45de81ea-74a2-4f0b-a039-c7b2e1d7c9b9" providerId="ADAL" clId="{9833F64F-B604-4F27-A92D-9D86A42AF2BF}" dt="2020-11-03T03:55:10.623" v="15154" actId="14100"/>
          <ac:spMkLst>
            <pc:docMk/>
            <pc:sldMk cId="2910235356" sldId="393"/>
            <ac:spMk id="9" creationId="{950A14DB-49E6-4D30-955F-C889ACBB9F49}"/>
          </ac:spMkLst>
        </pc:spChg>
        <pc:spChg chg="add mod">
          <ac:chgData name="Changgyun Ma" userId="45de81ea-74a2-4f0b-a039-c7b2e1d7c9b9" providerId="ADAL" clId="{9833F64F-B604-4F27-A92D-9D86A42AF2BF}" dt="2020-11-02T23:24:20.664" v="11569"/>
          <ac:spMkLst>
            <pc:docMk/>
            <pc:sldMk cId="2910235356" sldId="393"/>
            <ac:spMk id="12" creationId="{910305C4-A0B0-4DE9-A387-6413ACBBABC2}"/>
          </ac:spMkLst>
        </pc:spChg>
        <pc:spChg chg="add mod">
          <ac:chgData name="Changgyun Ma" userId="45de81ea-74a2-4f0b-a039-c7b2e1d7c9b9" providerId="ADAL" clId="{9833F64F-B604-4F27-A92D-9D86A42AF2BF}" dt="2020-11-03T02:08:06.386" v="13393" actId="14100"/>
          <ac:spMkLst>
            <pc:docMk/>
            <pc:sldMk cId="2910235356" sldId="393"/>
            <ac:spMk id="15" creationId="{B48D4A00-B44B-4C7B-A358-494B89255B38}"/>
          </ac:spMkLst>
        </pc:spChg>
        <pc:spChg chg="mod">
          <ac:chgData name="Changgyun Ma" userId="45de81ea-74a2-4f0b-a039-c7b2e1d7c9b9" providerId="ADAL" clId="{9833F64F-B604-4F27-A92D-9D86A42AF2BF}" dt="2020-11-02T21:43:58.113" v="10948" actId="1076"/>
          <ac:spMkLst>
            <pc:docMk/>
            <pc:sldMk cId="2910235356" sldId="393"/>
            <ac:spMk id="26" creationId="{02238F11-7367-4DE8-9E42-905B77C9AD4D}"/>
          </ac:spMkLst>
        </pc:spChg>
        <pc:spChg chg="mod">
          <ac:chgData name="Changgyun Ma" userId="45de81ea-74a2-4f0b-a039-c7b2e1d7c9b9" providerId="ADAL" clId="{9833F64F-B604-4F27-A92D-9D86A42AF2BF}" dt="2020-11-03T03:49:21.586" v="15082" actId="20577"/>
          <ac:spMkLst>
            <pc:docMk/>
            <pc:sldMk cId="2910235356" sldId="393"/>
            <ac:spMk id="28" creationId="{7F35CD49-CF00-4F69-867A-5858BDC907B0}"/>
          </ac:spMkLst>
        </pc:spChg>
        <pc:spChg chg="mod topLvl">
          <ac:chgData name="Changgyun Ma" userId="45de81ea-74a2-4f0b-a039-c7b2e1d7c9b9" providerId="ADAL" clId="{9833F64F-B604-4F27-A92D-9D86A42AF2BF}" dt="2020-11-03T01:25:54.927" v="11953" actId="165"/>
          <ac:spMkLst>
            <pc:docMk/>
            <pc:sldMk cId="2910235356" sldId="393"/>
            <ac:spMk id="30" creationId="{E11EF9A0-CC91-40C0-8869-FD695177C73C}"/>
          </ac:spMkLst>
        </pc:spChg>
        <pc:spChg chg="mod topLvl">
          <ac:chgData name="Changgyun Ma" userId="45de81ea-74a2-4f0b-a039-c7b2e1d7c9b9" providerId="ADAL" clId="{9833F64F-B604-4F27-A92D-9D86A42AF2BF}" dt="2020-11-03T01:25:54.927" v="11953" actId="165"/>
          <ac:spMkLst>
            <pc:docMk/>
            <pc:sldMk cId="2910235356" sldId="393"/>
            <ac:spMk id="31" creationId="{D27E413B-8B8B-4679-B7B4-7E5E7652750F}"/>
          </ac:spMkLst>
        </pc:spChg>
        <pc:spChg chg="mod topLvl">
          <ac:chgData name="Changgyun Ma" userId="45de81ea-74a2-4f0b-a039-c7b2e1d7c9b9" providerId="ADAL" clId="{9833F64F-B604-4F27-A92D-9D86A42AF2BF}" dt="2020-11-03T01:26:22.127" v="11959" actId="1035"/>
          <ac:spMkLst>
            <pc:docMk/>
            <pc:sldMk cId="2910235356" sldId="393"/>
            <ac:spMk id="33" creationId="{DE21A60E-1B9A-4463-B913-FB967833F9EB}"/>
          </ac:spMkLst>
        </pc:spChg>
        <pc:spChg chg="mod">
          <ac:chgData name="Changgyun Ma" userId="45de81ea-74a2-4f0b-a039-c7b2e1d7c9b9" providerId="ADAL" clId="{9833F64F-B604-4F27-A92D-9D86A42AF2BF}" dt="2020-11-03T01:26:27.993" v="11963" actId="1036"/>
          <ac:spMkLst>
            <pc:docMk/>
            <pc:sldMk cId="2910235356" sldId="393"/>
            <ac:spMk id="39" creationId="{8C77CF99-5829-446A-88C6-F4A8F2617831}"/>
          </ac:spMkLst>
        </pc:spChg>
        <pc:spChg chg="mod">
          <ac:chgData name="Changgyun Ma" userId="45de81ea-74a2-4f0b-a039-c7b2e1d7c9b9" providerId="ADAL" clId="{9833F64F-B604-4F27-A92D-9D86A42AF2BF}" dt="2020-11-03T01:42:48.165" v="12034" actId="207"/>
          <ac:spMkLst>
            <pc:docMk/>
            <pc:sldMk cId="2910235356" sldId="393"/>
            <ac:spMk id="41" creationId="{B53C7AB4-5752-4848-A184-EB550DEAD448}"/>
          </ac:spMkLst>
        </pc:spChg>
        <pc:spChg chg="mod">
          <ac:chgData name="Changgyun Ma" userId="45de81ea-74a2-4f0b-a039-c7b2e1d7c9b9" providerId="ADAL" clId="{9833F64F-B604-4F27-A92D-9D86A42AF2BF}" dt="2020-11-03T05:35:07.411" v="15916" actId="207"/>
          <ac:spMkLst>
            <pc:docMk/>
            <pc:sldMk cId="2910235356" sldId="393"/>
            <ac:spMk id="42" creationId="{3D262FB0-7414-4AD9-9E2F-621F5DC1A1DA}"/>
          </ac:spMkLst>
        </pc:spChg>
        <pc:spChg chg="mod">
          <ac:chgData name="Changgyun Ma" userId="45de81ea-74a2-4f0b-a039-c7b2e1d7c9b9" providerId="ADAL" clId="{9833F64F-B604-4F27-A92D-9D86A42AF2BF}" dt="2020-11-02T21:55:40.438" v="11178"/>
          <ac:spMkLst>
            <pc:docMk/>
            <pc:sldMk cId="2910235356" sldId="393"/>
            <ac:spMk id="43" creationId="{2D5C2120-C0B2-4B4E-9278-2510565BF0E8}"/>
          </ac:spMkLst>
        </pc:spChg>
        <pc:spChg chg="mod">
          <ac:chgData name="Changgyun Ma" userId="45de81ea-74a2-4f0b-a039-c7b2e1d7c9b9" providerId="ADAL" clId="{9833F64F-B604-4F27-A92D-9D86A42AF2BF}" dt="2020-11-02T21:54:21.286" v="11134"/>
          <ac:spMkLst>
            <pc:docMk/>
            <pc:sldMk cId="2910235356" sldId="393"/>
            <ac:spMk id="44" creationId="{7CB31ED6-3540-4901-9CFC-7A2972661EF1}"/>
          </ac:spMkLst>
        </pc:spChg>
        <pc:spChg chg="mod">
          <ac:chgData name="Changgyun Ma" userId="45de81ea-74a2-4f0b-a039-c7b2e1d7c9b9" providerId="ADAL" clId="{9833F64F-B604-4F27-A92D-9D86A42AF2BF}" dt="2020-11-03T01:26:36.976" v="11970" actId="1036"/>
          <ac:spMkLst>
            <pc:docMk/>
            <pc:sldMk cId="2910235356" sldId="393"/>
            <ac:spMk id="47" creationId="{7FB49164-EB63-4258-B763-1B7856AC3AC1}"/>
          </ac:spMkLst>
        </pc:spChg>
        <pc:spChg chg="mod">
          <ac:chgData name="Changgyun Ma" userId="45de81ea-74a2-4f0b-a039-c7b2e1d7c9b9" providerId="ADAL" clId="{9833F64F-B604-4F27-A92D-9D86A42AF2BF}" dt="2020-11-02T21:45:23.829" v="10952"/>
          <ac:spMkLst>
            <pc:docMk/>
            <pc:sldMk cId="2910235356" sldId="393"/>
            <ac:spMk id="48" creationId="{CAB8C47D-47EA-451D-9C4B-CD2DD27A8746}"/>
          </ac:spMkLst>
        </pc:spChg>
        <pc:spChg chg="mod">
          <ac:chgData name="Changgyun Ma" userId="45de81ea-74a2-4f0b-a039-c7b2e1d7c9b9" providerId="ADAL" clId="{9833F64F-B604-4F27-A92D-9D86A42AF2BF}" dt="2020-11-02T21:54:23.446" v="11136" actId="20577"/>
          <ac:spMkLst>
            <pc:docMk/>
            <pc:sldMk cId="2910235356" sldId="393"/>
            <ac:spMk id="49" creationId="{37F5828C-7BCA-4B81-A361-684931EF22F3}"/>
          </ac:spMkLst>
        </pc:spChg>
        <pc:grpChg chg="add mod">
          <ac:chgData name="Changgyun Ma" userId="45de81ea-74a2-4f0b-a039-c7b2e1d7c9b9" providerId="ADAL" clId="{9833F64F-B604-4F27-A92D-9D86A42AF2BF}" dt="2020-11-03T01:26:06.484" v="11955" actId="14861"/>
          <ac:grpSpMkLst>
            <pc:docMk/>
            <pc:sldMk cId="2910235356" sldId="393"/>
            <ac:grpSpMk id="14" creationId="{3E2494F5-392E-4689-BC87-83BF2A0455D8}"/>
          </ac:grpSpMkLst>
        </pc:grpChg>
        <pc:grpChg chg="del">
          <ac:chgData name="Changgyun Ma" userId="45de81ea-74a2-4f0b-a039-c7b2e1d7c9b9" providerId="ADAL" clId="{9833F64F-B604-4F27-A92D-9D86A42AF2BF}" dt="2020-11-02T21:45:23.276" v="10951" actId="478"/>
          <ac:grpSpMkLst>
            <pc:docMk/>
            <pc:sldMk cId="2910235356" sldId="393"/>
            <ac:grpSpMk id="16" creationId="{5D945F7F-2342-4262-8D03-11240E162286}"/>
          </ac:grpSpMkLst>
        </pc:grpChg>
        <pc:grpChg chg="add del mod">
          <ac:chgData name="Changgyun Ma" userId="45de81ea-74a2-4f0b-a039-c7b2e1d7c9b9" providerId="ADAL" clId="{9833F64F-B604-4F27-A92D-9D86A42AF2BF}" dt="2020-11-03T01:25:54.927" v="11953" actId="165"/>
          <ac:grpSpMkLst>
            <pc:docMk/>
            <pc:sldMk cId="2910235356" sldId="393"/>
            <ac:grpSpMk id="29" creationId="{34B73A87-72F1-4F9E-A7DF-7A0DD37D9332}"/>
          </ac:grpSpMkLst>
        </pc:grpChg>
        <pc:grpChg chg="del">
          <ac:chgData name="Changgyun Ma" userId="45de81ea-74a2-4f0b-a039-c7b2e1d7c9b9" providerId="ADAL" clId="{9833F64F-B604-4F27-A92D-9D86A42AF2BF}" dt="2020-11-02T21:45:23.276" v="10951" actId="478"/>
          <ac:grpSpMkLst>
            <pc:docMk/>
            <pc:sldMk cId="2910235356" sldId="393"/>
            <ac:grpSpMk id="34" creationId="{73EB61D2-590C-4AF1-B6F9-095D1057F077}"/>
          </ac:grpSpMkLst>
        </pc:grpChg>
        <pc:grpChg chg="add mod">
          <ac:chgData name="Changgyun Ma" userId="45de81ea-74a2-4f0b-a039-c7b2e1d7c9b9" providerId="ADAL" clId="{9833F64F-B604-4F27-A92D-9D86A42AF2BF}" dt="2020-11-02T21:45:27.133" v="10953" actId="1076"/>
          <ac:grpSpMkLst>
            <pc:docMk/>
            <pc:sldMk cId="2910235356" sldId="393"/>
            <ac:grpSpMk id="36" creationId="{B5951F8A-6C8C-41C3-8BCC-4F936521E71B}"/>
          </ac:grpSpMkLst>
        </pc:grpChg>
        <pc:grpChg chg="mod">
          <ac:chgData name="Changgyun Ma" userId="45de81ea-74a2-4f0b-a039-c7b2e1d7c9b9" providerId="ADAL" clId="{9833F64F-B604-4F27-A92D-9D86A42AF2BF}" dt="2020-11-02T21:45:23.829" v="10952"/>
          <ac:grpSpMkLst>
            <pc:docMk/>
            <pc:sldMk cId="2910235356" sldId="393"/>
            <ac:grpSpMk id="38" creationId="{9FBEFE9C-5EE1-4800-AFB1-512B0B22D01A}"/>
          </ac:grpSpMkLst>
        </pc:grpChg>
        <pc:grpChg chg="add mod">
          <ac:chgData name="Changgyun Ma" userId="45de81ea-74a2-4f0b-a039-c7b2e1d7c9b9" providerId="ADAL" clId="{9833F64F-B604-4F27-A92D-9D86A42AF2BF}" dt="2020-11-02T21:45:27.133" v="10953" actId="1076"/>
          <ac:grpSpMkLst>
            <pc:docMk/>
            <pc:sldMk cId="2910235356" sldId="393"/>
            <ac:grpSpMk id="45" creationId="{5B9F99E7-9CC1-465E-BF37-00847EBC0B64}"/>
          </ac:grpSpMkLst>
        </pc:grpChg>
        <pc:grpChg chg="mod">
          <ac:chgData name="Changgyun Ma" userId="45de81ea-74a2-4f0b-a039-c7b2e1d7c9b9" providerId="ADAL" clId="{9833F64F-B604-4F27-A92D-9D86A42AF2BF}" dt="2020-11-02T21:45:23.829" v="10952"/>
          <ac:grpSpMkLst>
            <pc:docMk/>
            <pc:sldMk cId="2910235356" sldId="393"/>
            <ac:grpSpMk id="46" creationId="{B8A0D829-D984-45E8-B7CB-E27111EAF919}"/>
          </ac:grpSpMkLst>
        </pc:grpChg>
        <pc:picChg chg="add">
          <ac:chgData name="Changgyun Ma" userId="45de81ea-74a2-4f0b-a039-c7b2e1d7c9b9" providerId="ADAL" clId="{9833F64F-B604-4F27-A92D-9D86A42AF2BF}" dt="2020-11-02T23:24:06.431" v="11523" actId="22"/>
          <ac:picMkLst>
            <pc:docMk/>
            <pc:sldMk cId="2910235356" sldId="393"/>
            <ac:picMk id="17" creationId="{89F696B5-439D-4DE6-BD0D-2B7D49CDD3E8}"/>
          </ac:picMkLst>
        </pc:picChg>
      </pc:sldChg>
      <pc:sldChg chg="addSp delSp modSp add mod">
        <pc:chgData name="Changgyun Ma" userId="45de81ea-74a2-4f0b-a039-c7b2e1d7c9b9" providerId="ADAL" clId="{9833F64F-B604-4F27-A92D-9D86A42AF2BF}" dt="2020-11-03T05:45:14.861" v="16008" actId="14100"/>
        <pc:sldMkLst>
          <pc:docMk/>
          <pc:sldMk cId="1755195839" sldId="394"/>
        </pc:sldMkLst>
        <pc:spChg chg="mod">
          <ac:chgData name="Changgyun Ma" userId="45de81ea-74a2-4f0b-a039-c7b2e1d7c9b9" providerId="ADAL" clId="{9833F64F-B604-4F27-A92D-9D86A42AF2BF}" dt="2020-11-03T03:55:18.004" v="15155" actId="14100"/>
          <ac:spMkLst>
            <pc:docMk/>
            <pc:sldMk cId="1755195839" sldId="394"/>
            <ac:spMk id="9" creationId="{950A14DB-49E6-4D30-955F-C889ACBB9F49}"/>
          </ac:spMkLst>
        </pc:spChg>
        <pc:spChg chg="add mod">
          <ac:chgData name="Changgyun Ma" userId="45de81ea-74a2-4f0b-a039-c7b2e1d7c9b9" providerId="ADAL" clId="{9833F64F-B604-4F27-A92D-9D86A42AF2BF}" dt="2020-11-03T05:45:07.516" v="16007" actId="14100"/>
          <ac:spMkLst>
            <pc:docMk/>
            <pc:sldMk cId="1755195839" sldId="394"/>
            <ac:spMk id="12" creationId="{D7B0926F-0414-4766-B75D-F27664E9A823}"/>
          </ac:spMkLst>
        </pc:spChg>
        <pc:spChg chg="mod">
          <ac:chgData name="Changgyun Ma" userId="45de81ea-74a2-4f0b-a039-c7b2e1d7c9b9" providerId="ADAL" clId="{9833F64F-B604-4F27-A92D-9D86A42AF2BF}" dt="2020-11-03T05:40:29.230" v="15917"/>
          <ac:spMkLst>
            <pc:docMk/>
            <pc:sldMk cId="1755195839" sldId="394"/>
            <ac:spMk id="25" creationId="{E9A23D16-0A37-4F1A-8F16-6B5AD068DBAE}"/>
          </ac:spMkLst>
        </pc:spChg>
        <pc:spChg chg="mod">
          <ac:chgData name="Changgyun Ma" userId="45de81ea-74a2-4f0b-a039-c7b2e1d7c9b9" providerId="ADAL" clId="{9833F64F-B604-4F27-A92D-9D86A42AF2BF}" dt="2020-11-02T21:56:53.737" v="11201"/>
          <ac:spMkLst>
            <pc:docMk/>
            <pc:sldMk cId="1755195839" sldId="394"/>
            <ac:spMk id="26" creationId="{02238F11-7367-4DE8-9E42-905B77C9AD4D}"/>
          </ac:spMkLst>
        </pc:spChg>
        <pc:spChg chg="mod">
          <ac:chgData name="Changgyun Ma" userId="45de81ea-74a2-4f0b-a039-c7b2e1d7c9b9" providerId="ADAL" clId="{9833F64F-B604-4F27-A92D-9D86A42AF2BF}" dt="2020-11-03T03:49:25.477" v="15083" actId="20577"/>
          <ac:spMkLst>
            <pc:docMk/>
            <pc:sldMk cId="1755195839" sldId="394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3T05:40:29.230" v="15917"/>
          <ac:spMkLst>
            <pc:docMk/>
            <pc:sldMk cId="1755195839" sldId="394"/>
            <ac:spMk id="29" creationId="{E047A770-AA36-40E8-B115-967CB5D427F0}"/>
          </ac:spMkLst>
        </pc:spChg>
        <pc:spChg chg="add mod">
          <ac:chgData name="Changgyun Ma" userId="45de81ea-74a2-4f0b-a039-c7b2e1d7c9b9" providerId="ADAL" clId="{9833F64F-B604-4F27-A92D-9D86A42AF2BF}" dt="2020-11-03T05:41:58.535" v="15941" actId="1076"/>
          <ac:spMkLst>
            <pc:docMk/>
            <pc:sldMk cId="1755195839" sldId="394"/>
            <ac:spMk id="30" creationId="{04199421-84B5-4A1B-B405-BFC97ADB2234}"/>
          </ac:spMkLst>
        </pc:spChg>
        <pc:spChg chg="mod">
          <ac:chgData name="Changgyun Ma" userId="45de81ea-74a2-4f0b-a039-c7b2e1d7c9b9" providerId="ADAL" clId="{9833F64F-B604-4F27-A92D-9D86A42AF2BF}" dt="2020-11-03T05:41:08.685" v="15923" actId="207"/>
          <ac:spMkLst>
            <pc:docMk/>
            <pc:sldMk cId="1755195839" sldId="394"/>
            <ac:spMk id="33" creationId="{5E4CAB9C-E7BF-4449-B9CB-4B0628652285}"/>
          </ac:spMkLst>
        </pc:spChg>
        <pc:spChg chg="mod">
          <ac:chgData name="Changgyun Ma" userId="45de81ea-74a2-4f0b-a039-c7b2e1d7c9b9" providerId="ADAL" clId="{9833F64F-B604-4F27-A92D-9D86A42AF2BF}" dt="2020-11-03T05:41:46.566" v="15939" actId="20577"/>
          <ac:spMkLst>
            <pc:docMk/>
            <pc:sldMk cId="1755195839" sldId="394"/>
            <ac:spMk id="34" creationId="{9B1B7592-7A47-49BE-ACDB-4D688D5CA9B1}"/>
          </ac:spMkLst>
        </pc:spChg>
        <pc:spChg chg="mod">
          <ac:chgData name="Changgyun Ma" userId="45de81ea-74a2-4f0b-a039-c7b2e1d7c9b9" providerId="ADAL" clId="{9833F64F-B604-4F27-A92D-9D86A42AF2BF}" dt="2020-11-02T23:18:33.185" v="11499" actId="207"/>
          <ac:spMkLst>
            <pc:docMk/>
            <pc:sldMk cId="1755195839" sldId="394"/>
            <ac:spMk id="42" creationId="{3D262FB0-7414-4AD9-9E2F-621F5DC1A1DA}"/>
          </ac:spMkLst>
        </pc:spChg>
        <pc:spChg chg="mod">
          <ac:chgData name="Changgyun Ma" userId="45de81ea-74a2-4f0b-a039-c7b2e1d7c9b9" providerId="ADAL" clId="{9833F64F-B604-4F27-A92D-9D86A42AF2BF}" dt="2020-11-02T21:57:00.166" v="11215"/>
          <ac:spMkLst>
            <pc:docMk/>
            <pc:sldMk cId="1755195839" sldId="394"/>
            <ac:spMk id="43" creationId="{2D5C2120-C0B2-4B4E-9278-2510565BF0E8}"/>
          </ac:spMkLst>
        </pc:spChg>
        <pc:grpChg chg="mod">
          <ac:chgData name="Changgyun Ma" userId="45de81ea-74a2-4f0b-a039-c7b2e1d7c9b9" providerId="ADAL" clId="{9833F64F-B604-4F27-A92D-9D86A42AF2BF}" dt="2020-11-03T05:45:14.861" v="16008" actId="14100"/>
          <ac:grpSpMkLst>
            <pc:docMk/>
            <pc:sldMk cId="1755195839" sldId="394"/>
            <ac:grpSpMk id="3" creationId="{8F98C228-0D30-4D0F-B045-56ABDF145444}"/>
          </ac:grpSpMkLst>
        </pc:grpChg>
        <pc:grpChg chg="add del mod">
          <ac:chgData name="Changgyun Ma" userId="45de81ea-74a2-4f0b-a039-c7b2e1d7c9b9" providerId="ADAL" clId="{9833F64F-B604-4F27-A92D-9D86A42AF2BF}" dt="2020-11-03T05:40:30.723" v="15918"/>
          <ac:grpSpMkLst>
            <pc:docMk/>
            <pc:sldMk cId="1755195839" sldId="394"/>
            <ac:grpSpMk id="22" creationId="{B77B576B-D5B9-452E-B26B-7E83EBF5385E}"/>
          </ac:grpSpMkLst>
        </pc:grpChg>
        <pc:grpChg chg="add mod">
          <ac:chgData name="Changgyun Ma" userId="45de81ea-74a2-4f0b-a039-c7b2e1d7c9b9" providerId="ADAL" clId="{9833F64F-B604-4F27-A92D-9D86A42AF2BF}" dt="2020-11-03T05:44:28.022" v="15947" actId="1076"/>
          <ac:grpSpMkLst>
            <pc:docMk/>
            <pc:sldMk cId="1755195839" sldId="394"/>
            <ac:grpSpMk id="31" creationId="{115A84F3-8F36-4A91-A252-935FEBFB27DC}"/>
          </ac:grpSpMkLst>
        </pc:grpChg>
      </pc:sldChg>
      <pc:sldChg chg="addSp delSp modSp add mod ord modTransition">
        <pc:chgData name="Changgyun Ma" userId="45de81ea-74a2-4f0b-a039-c7b2e1d7c9b9" providerId="ADAL" clId="{9833F64F-B604-4F27-A92D-9D86A42AF2BF}" dt="2020-11-03T05:01:12.302" v="15287"/>
        <pc:sldMkLst>
          <pc:docMk/>
          <pc:sldMk cId="2067168616" sldId="395"/>
        </pc:sldMkLst>
        <pc:spChg chg="mod">
          <ac:chgData name="Changgyun Ma" userId="45de81ea-74a2-4f0b-a039-c7b2e1d7c9b9" providerId="ADAL" clId="{9833F64F-B604-4F27-A92D-9D86A42AF2BF}" dt="2020-11-03T03:55:56.118" v="15160" actId="14100"/>
          <ac:spMkLst>
            <pc:docMk/>
            <pc:sldMk cId="2067168616" sldId="395"/>
            <ac:spMk id="9" creationId="{950A14DB-49E6-4D30-955F-C889ACBB9F49}"/>
          </ac:spMkLst>
        </pc:spChg>
        <pc:spChg chg="mod">
          <ac:chgData name="Changgyun Ma" userId="45de81ea-74a2-4f0b-a039-c7b2e1d7c9b9" providerId="ADAL" clId="{9833F64F-B604-4F27-A92D-9D86A42AF2BF}" dt="2020-11-03T03:49:47.537" v="15108" actId="20577"/>
          <ac:spMkLst>
            <pc:docMk/>
            <pc:sldMk cId="2067168616" sldId="395"/>
            <ac:spMk id="28" creationId="{7F35CD49-CF00-4F69-867A-5858BDC907B0}"/>
          </ac:spMkLst>
        </pc:spChg>
        <pc:spChg chg="add del mod">
          <ac:chgData name="Changgyun Ma" userId="45de81ea-74a2-4f0b-a039-c7b2e1d7c9b9" providerId="ADAL" clId="{9833F64F-B604-4F27-A92D-9D86A42AF2BF}" dt="2020-11-03T05:00:52.991" v="15285" actId="478"/>
          <ac:spMkLst>
            <pc:docMk/>
            <pc:sldMk cId="2067168616" sldId="395"/>
            <ac:spMk id="38" creationId="{438A7317-99C3-4F30-A2D3-6CB07BA5D5B7}"/>
          </ac:spMkLst>
        </pc:spChg>
        <pc:spChg chg="add del mod">
          <ac:chgData name="Changgyun Ma" userId="45de81ea-74a2-4f0b-a039-c7b2e1d7c9b9" providerId="ADAL" clId="{9833F64F-B604-4F27-A92D-9D86A42AF2BF}" dt="2020-11-03T04:57:42.413" v="15178" actId="478"/>
          <ac:spMkLst>
            <pc:docMk/>
            <pc:sldMk cId="2067168616" sldId="395"/>
            <ac:spMk id="39" creationId="{72E6F51D-073E-4A0B-9051-F60FF52A814E}"/>
          </ac:spMkLst>
        </pc:spChg>
        <pc:spChg chg="add 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40" creationId="{8CC1A881-219D-436F-A418-A695865EEA64}"/>
          </ac:spMkLst>
        </pc:spChg>
        <pc:spChg chg="add 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41" creationId="{50755A49-15CA-45F4-BAF7-AB62CAAA07F3}"/>
          </ac:spMkLst>
        </pc:spChg>
        <pc:spChg chg="add 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42" creationId="{AC392696-D63F-4EBD-9816-98ED64659457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44" creationId="{78C56129-FDFF-4BAC-802F-BF1AE3E74C18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45" creationId="{022450D3-668D-4FD6-9F56-056B9CD49AD5}"/>
          </ac:spMkLst>
        </pc:spChg>
        <pc:spChg chg="add del mod">
          <ac:chgData name="Changgyun Ma" userId="45de81ea-74a2-4f0b-a039-c7b2e1d7c9b9" providerId="ADAL" clId="{9833F64F-B604-4F27-A92D-9D86A42AF2BF}" dt="2020-11-03T05:00:56.672" v="15286" actId="478"/>
          <ac:spMkLst>
            <pc:docMk/>
            <pc:sldMk cId="2067168616" sldId="395"/>
            <ac:spMk id="46" creationId="{23D45D54-5DCA-4390-A864-F0A2C930AF5D}"/>
          </ac:spMkLst>
        </pc:spChg>
        <pc:spChg chg="add del mod">
          <ac:chgData name="Changgyun Ma" userId="45de81ea-74a2-4f0b-a039-c7b2e1d7c9b9" providerId="ADAL" clId="{9833F64F-B604-4F27-A92D-9D86A42AF2BF}" dt="2020-11-03T05:00:56.672" v="15286" actId="478"/>
          <ac:spMkLst>
            <pc:docMk/>
            <pc:sldMk cId="2067168616" sldId="395"/>
            <ac:spMk id="47" creationId="{32DD2495-9908-45F1-8628-A2C115FDB145}"/>
          </ac:spMkLst>
        </pc:spChg>
        <pc:spChg chg="add del mod">
          <ac:chgData name="Changgyun Ma" userId="45de81ea-74a2-4f0b-a039-c7b2e1d7c9b9" providerId="ADAL" clId="{9833F64F-B604-4F27-A92D-9D86A42AF2BF}" dt="2020-11-03T05:00:56.672" v="15286" actId="478"/>
          <ac:spMkLst>
            <pc:docMk/>
            <pc:sldMk cId="2067168616" sldId="395"/>
            <ac:spMk id="48" creationId="{04A26B90-A76A-4D6B-BE85-600552F828A2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50" creationId="{30CD3D79-8691-4253-BAF2-8BB83A5D88DF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51" creationId="{E4387313-4789-48FB-85D2-7FBE972B4FB0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55" creationId="{78D4461E-9B8B-4682-BE1A-CCC5879A677B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56" creationId="{6B5C548E-72CA-46CA-9507-1782EE2E2882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57" creationId="{9F9C1409-CC3C-45FE-A4BA-F19B6B1C0419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58" creationId="{9D66AE1B-59DE-4EBD-A0EB-182394AFD85B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60" creationId="{24AD910F-40A1-4DBF-AB02-780284E937C4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61" creationId="{2327DA77-BA47-4995-A13F-AD9FD59951EB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62" creationId="{8BF55463-D932-417D-841D-7C4BF5783E5B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63" creationId="{988F792B-702F-4323-9208-100584CC3E65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64" creationId="{2B6587CA-69FD-4EA5-8A2A-2932651DDDB6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65" creationId="{6F1B96C3-3977-4A33-93F3-A1251147519A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66" creationId="{B1050E88-FB75-46F2-AD9E-DD8328796AB4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67" creationId="{213963F7-DC9A-42B9-B663-F0DAAF2FA788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68" creationId="{F2DDA3A9-41D4-4259-8F33-1F22B1AA619A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69" creationId="{34AA44EC-20BB-4BF5-8D84-27ADF9642909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70" creationId="{81539F83-4134-4998-A01A-6DAA35716977}"/>
          </ac:spMkLst>
        </pc:spChg>
        <pc:spChg chg="mod">
          <ac:chgData name="Changgyun Ma" userId="45de81ea-74a2-4f0b-a039-c7b2e1d7c9b9" providerId="ADAL" clId="{9833F64F-B604-4F27-A92D-9D86A42AF2BF}" dt="2020-11-02T23:31:45.091" v="11702"/>
          <ac:spMkLst>
            <pc:docMk/>
            <pc:sldMk cId="2067168616" sldId="395"/>
            <ac:spMk id="71" creationId="{7286481B-F488-4C9D-8C69-FDF073BFCD59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75" creationId="{4F3D50BA-A9CB-42FA-B515-4208DC3F4D95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76" creationId="{0B9B214E-3D3D-4858-AD8C-829373F562FC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77" creationId="{29AA06C1-1F8A-4ED8-B277-F41DCBEFF556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78" creationId="{942C717A-9EB4-4E2A-99C8-61B94D9DB992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80" creationId="{0B89AC14-7546-4535-972F-9C6B1BB1C81A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81" creationId="{5D1B6E9E-52EB-4773-94E6-A454E5A31483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82" creationId="{B421F9C1-0F3C-4DD8-80E9-723FFCB37233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83" creationId="{2D19F4E2-15C8-481A-A11F-765DD4765D13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84" creationId="{9C64DA12-C9AA-4F04-981D-4E0B2A3A98A8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85" creationId="{95B6B27C-DEF8-447A-8842-E4D58799C94B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86" creationId="{9E82BB9F-9A60-4006-B342-E318B270CE85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87" creationId="{A80D8746-D26D-4126-A097-8A3F7DB440AB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88" creationId="{3738AE8A-883A-4D12-9759-DE3CC50F522E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89" creationId="{939E7426-95C6-40AF-A981-9934C8C2EB7E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90" creationId="{C34B8CD1-7B1B-40D3-A9B9-5996A5F778A1}"/>
          </ac:spMkLst>
        </pc:spChg>
        <pc:spChg chg="mod">
          <ac:chgData name="Changgyun Ma" userId="45de81ea-74a2-4f0b-a039-c7b2e1d7c9b9" providerId="ADAL" clId="{9833F64F-B604-4F27-A92D-9D86A42AF2BF}" dt="2020-11-03T05:01:12.302" v="15287"/>
          <ac:spMkLst>
            <pc:docMk/>
            <pc:sldMk cId="2067168616" sldId="395"/>
            <ac:spMk id="91" creationId="{F392ED08-F4B3-4DB3-B576-603BFB47A15B}"/>
          </ac:spMkLst>
        </pc:spChg>
        <pc:spChg chg="del mod">
          <ac:chgData name="Changgyun Ma" userId="45de81ea-74a2-4f0b-a039-c7b2e1d7c9b9" providerId="ADAL" clId="{9833F64F-B604-4F27-A92D-9D86A42AF2BF}" dt="2020-11-02T23:31:29.569" v="11701" actId="478"/>
          <ac:spMkLst>
            <pc:docMk/>
            <pc:sldMk cId="2067168616" sldId="395"/>
            <ac:spMk id="92" creationId="{253F89EB-0580-4520-9573-2EC566978FE1}"/>
          </ac:spMkLst>
        </pc:spChg>
        <pc:spChg chg="del mod">
          <ac:chgData name="Changgyun Ma" userId="45de81ea-74a2-4f0b-a039-c7b2e1d7c9b9" providerId="ADAL" clId="{9833F64F-B604-4F27-A92D-9D86A42AF2BF}" dt="2020-11-02T23:31:29.569" v="11701" actId="478"/>
          <ac:spMkLst>
            <pc:docMk/>
            <pc:sldMk cId="2067168616" sldId="395"/>
            <ac:spMk id="93" creationId="{878DCB4C-B2B6-4B78-AF33-94BD4667C575}"/>
          </ac:spMkLst>
        </pc:spChg>
        <pc:spChg chg="del mod">
          <ac:chgData name="Changgyun Ma" userId="45de81ea-74a2-4f0b-a039-c7b2e1d7c9b9" providerId="ADAL" clId="{9833F64F-B604-4F27-A92D-9D86A42AF2BF}" dt="2020-11-02T23:31:29.569" v="11701" actId="478"/>
          <ac:spMkLst>
            <pc:docMk/>
            <pc:sldMk cId="2067168616" sldId="395"/>
            <ac:spMk id="94" creationId="{A704E848-37C9-4A0A-A63C-2382AD3738C7}"/>
          </ac:spMkLst>
        </pc:spChg>
        <pc:grpChg chg="add mod">
          <ac:chgData name="Changgyun Ma" userId="45de81ea-74a2-4f0b-a039-c7b2e1d7c9b9" providerId="ADAL" clId="{9833F64F-B604-4F27-A92D-9D86A42AF2BF}" dt="2020-11-03T05:01:12.302" v="15287"/>
          <ac:grpSpMkLst>
            <pc:docMk/>
            <pc:sldMk cId="2067168616" sldId="395"/>
            <ac:grpSpMk id="43" creationId="{DC4CA998-561A-44D3-9937-0A52E3AAD475}"/>
          </ac:grpSpMkLst>
        </pc:grpChg>
        <pc:grpChg chg="add del mod">
          <ac:chgData name="Changgyun Ma" userId="45de81ea-74a2-4f0b-a039-c7b2e1d7c9b9" providerId="ADAL" clId="{9833F64F-B604-4F27-A92D-9D86A42AF2BF}" dt="2020-11-03T05:00:56.672" v="15286" actId="478"/>
          <ac:grpSpMkLst>
            <pc:docMk/>
            <pc:sldMk cId="2067168616" sldId="395"/>
            <ac:grpSpMk id="49" creationId="{376D2223-DE80-4E64-8900-98C433296AD3}"/>
          </ac:grpSpMkLst>
        </pc:grpChg>
        <pc:grpChg chg="add del mod">
          <ac:chgData name="Changgyun Ma" userId="45de81ea-74a2-4f0b-a039-c7b2e1d7c9b9" providerId="ADAL" clId="{9833F64F-B604-4F27-A92D-9D86A42AF2BF}" dt="2020-11-03T05:00:56.672" v="15286" actId="478"/>
          <ac:grpSpMkLst>
            <pc:docMk/>
            <pc:sldMk cId="2067168616" sldId="395"/>
            <ac:grpSpMk id="52" creationId="{3264567A-2C15-4604-974D-6F45D0A64415}"/>
          </ac:grpSpMkLst>
        </pc:grpChg>
        <pc:grpChg chg="mod">
          <ac:chgData name="Changgyun Ma" userId="45de81ea-74a2-4f0b-a039-c7b2e1d7c9b9" providerId="ADAL" clId="{9833F64F-B604-4F27-A92D-9D86A42AF2BF}" dt="2020-11-02T23:31:45.091" v="11702"/>
          <ac:grpSpMkLst>
            <pc:docMk/>
            <pc:sldMk cId="2067168616" sldId="395"/>
            <ac:grpSpMk id="53" creationId="{BDD1111B-5BC1-4B8D-B791-E886EF7DFEAB}"/>
          </ac:grpSpMkLst>
        </pc:grpChg>
        <pc:grpChg chg="mod">
          <ac:chgData name="Changgyun Ma" userId="45de81ea-74a2-4f0b-a039-c7b2e1d7c9b9" providerId="ADAL" clId="{9833F64F-B604-4F27-A92D-9D86A42AF2BF}" dt="2020-11-02T23:31:45.091" v="11702"/>
          <ac:grpSpMkLst>
            <pc:docMk/>
            <pc:sldMk cId="2067168616" sldId="395"/>
            <ac:grpSpMk id="54" creationId="{67367E98-A3CD-4AB7-A28C-70B40F1612D4}"/>
          </ac:grpSpMkLst>
        </pc:grpChg>
        <pc:grpChg chg="add del mod">
          <ac:chgData name="Changgyun Ma" userId="45de81ea-74a2-4f0b-a039-c7b2e1d7c9b9" providerId="ADAL" clId="{9833F64F-B604-4F27-A92D-9D86A42AF2BF}" dt="2020-11-03T05:00:56.672" v="15286" actId="478"/>
          <ac:grpSpMkLst>
            <pc:docMk/>
            <pc:sldMk cId="2067168616" sldId="395"/>
            <ac:grpSpMk id="59" creationId="{FBCEBF09-3A69-4976-B544-C547B3A17DA6}"/>
          </ac:grpSpMkLst>
        </pc:grpChg>
        <pc:grpChg chg="add mod">
          <ac:chgData name="Changgyun Ma" userId="45de81ea-74a2-4f0b-a039-c7b2e1d7c9b9" providerId="ADAL" clId="{9833F64F-B604-4F27-A92D-9D86A42AF2BF}" dt="2020-11-03T05:01:12.302" v="15287"/>
          <ac:grpSpMkLst>
            <pc:docMk/>
            <pc:sldMk cId="2067168616" sldId="395"/>
            <ac:grpSpMk id="72" creationId="{07498283-9BFF-47A4-A9E5-101ADFE5801F}"/>
          </ac:grpSpMkLst>
        </pc:grpChg>
        <pc:grpChg chg="mod">
          <ac:chgData name="Changgyun Ma" userId="45de81ea-74a2-4f0b-a039-c7b2e1d7c9b9" providerId="ADAL" clId="{9833F64F-B604-4F27-A92D-9D86A42AF2BF}" dt="2020-11-03T05:01:12.302" v="15287"/>
          <ac:grpSpMkLst>
            <pc:docMk/>
            <pc:sldMk cId="2067168616" sldId="395"/>
            <ac:grpSpMk id="73" creationId="{936BFA54-49BC-429E-874D-38B0C7956031}"/>
          </ac:grpSpMkLst>
        </pc:grpChg>
        <pc:grpChg chg="mod">
          <ac:chgData name="Changgyun Ma" userId="45de81ea-74a2-4f0b-a039-c7b2e1d7c9b9" providerId="ADAL" clId="{9833F64F-B604-4F27-A92D-9D86A42AF2BF}" dt="2020-11-03T05:01:12.302" v="15287"/>
          <ac:grpSpMkLst>
            <pc:docMk/>
            <pc:sldMk cId="2067168616" sldId="395"/>
            <ac:grpSpMk id="74" creationId="{F3B97597-69F0-4891-BFC2-CE24C567C2A8}"/>
          </ac:grpSpMkLst>
        </pc:grpChg>
        <pc:grpChg chg="add mod">
          <ac:chgData name="Changgyun Ma" userId="45de81ea-74a2-4f0b-a039-c7b2e1d7c9b9" providerId="ADAL" clId="{9833F64F-B604-4F27-A92D-9D86A42AF2BF}" dt="2020-11-03T05:01:12.302" v="15287"/>
          <ac:grpSpMkLst>
            <pc:docMk/>
            <pc:sldMk cId="2067168616" sldId="395"/>
            <ac:grpSpMk id="79" creationId="{0C8A6D83-E659-4008-84E5-426CE95C4938}"/>
          </ac:grpSpMkLst>
        </pc:grpChg>
        <pc:grpChg chg="del mod">
          <ac:chgData name="Changgyun Ma" userId="45de81ea-74a2-4f0b-a039-c7b2e1d7c9b9" providerId="ADAL" clId="{9833F64F-B604-4F27-A92D-9D86A42AF2BF}" dt="2020-11-02T23:31:29.569" v="11701" actId="478"/>
          <ac:grpSpMkLst>
            <pc:docMk/>
            <pc:sldMk cId="2067168616" sldId="395"/>
            <ac:grpSpMk id="95" creationId="{BF9FE2C1-B4EA-4ACC-B557-BD3051CD5617}"/>
          </ac:grpSpMkLst>
        </pc:grpChg>
        <pc:grpChg chg="del mod">
          <ac:chgData name="Changgyun Ma" userId="45de81ea-74a2-4f0b-a039-c7b2e1d7c9b9" providerId="ADAL" clId="{9833F64F-B604-4F27-A92D-9D86A42AF2BF}" dt="2020-11-02T23:31:29.569" v="11701" actId="478"/>
          <ac:grpSpMkLst>
            <pc:docMk/>
            <pc:sldMk cId="2067168616" sldId="395"/>
            <ac:grpSpMk id="98" creationId="{BA784106-C7FC-4C21-91F5-FB78EC5B3CF6}"/>
          </ac:grpSpMkLst>
        </pc:grpChg>
        <pc:grpChg chg="del mod">
          <ac:chgData name="Changgyun Ma" userId="45de81ea-74a2-4f0b-a039-c7b2e1d7c9b9" providerId="ADAL" clId="{9833F64F-B604-4F27-A92D-9D86A42AF2BF}" dt="2020-11-02T23:31:29.569" v="11701" actId="478"/>
          <ac:grpSpMkLst>
            <pc:docMk/>
            <pc:sldMk cId="2067168616" sldId="395"/>
            <ac:grpSpMk id="105" creationId="{F045D51C-612B-4EF5-958E-63DB0EEF44B8}"/>
          </ac:grpSpMkLst>
        </pc:grpChg>
        <pc:grpChg chg="del">
          <ac:chgData name="Changgyun Ma" userId="45de81ea-74a2-4f0b-a039-c7b2e1d7c9b9" providerId="ADAL" clId="{9833F64F-B604-4F27-A92D-9D86A42AF2BF}" dt="2020-11-02T23:31:09.270" v="11697" actId="478"/>
          <ac:grpSpMkLst>
            <pc:docMk/>
            <pc:sldMk cId="2067168616" sldId="395"/>
            <ac:grpSpMk id="118" creationId="{37653EBE-E65D-452B-9914-DF229CD6EC5E}"/>
          </ac:grpSpMkLst>
        </pc:grpChg>
        <pc:grpChg chg="del">
          <ac:chgData name="Changgyun Ma" userId="45de81ea-74a2-4f0b-a039-c7b2e1d7c9b9" providerId="ADAL" clId="{9833F64F-B604-4F27-A92D-9D86A42AF2BF}" dt="2020-11-02T23:31:09.270" v="11697" actId="478"/>
          <ac:grpSpMkLst>
            <pc:docMk/>
            <pc:sldMk cId="2067168616" sldId="395"/>
            <ac:grpSpMk id="121" creationId="{F08CEC15-1308-4156-A963-2A0FB4E018E2}"/>
          </ac:grpSpMkLst>
        </pc:grpChg>
        <pc:picChg chg="del mod">
          <ac:chgData name="Changgyun Ma" userId="45de81ea-74a2-4f0b-a039-c7b2e1d7c9b9" providerId="ADAL" clId="{9833F64F-B604-4F27-A92D-9D86A42AF2BF}" dt="2020-11-02T23:31:29.569" v="11701" actId="478"/>
          <ac:picMkLst>
            <pc:docMk/>
            <pc:sldMk cId="2067168616" sldId="395"/>
            <ac:picMk id="45" creationId="{67C92224-4E70-4917-B325-A8315F681F2E}"/>
          </ac:picMkLst>
        </pc:picChg>
      </pc:sldChg>
      <pc:sldChg chg="modSp add del mod">
        <pc:chgData name="Changgyun Ma" userId="45de81ea-74a2-4f0b-a039-c7b2e1d7c9b9" providerId="ADAL" clId="{9833F64F-B604-4F27-A92D-9D86A42AF2BF}" dt="2020-11-03T01:54:35.909" v="12202" actId="47"/>
        <pc:sldMkLst>
          <pc:docMk/>
          <pc:sldMk cId="790485712" sldId="396"/>
        </pc:sldMkLst>
        <pc:graphicFrameChg chg="mod modGraphic">
          <ac:chgData name="Changgyun Ma" userId="45de81ea-74a2-4f0b-a039-c7b2e1d7c9b9" providerId="ADAL" clId="{9833F64F-B604-4F27-A92D-9D86A42AF2BF}" dt="2020-11-03T01:51:43.714" v="12169" actId="122"/>
          <ac:graphicFrameMkLst>
            <pc:docMk/>
            <pc:sldMk cId="790485712" sldId="396"/>
            <ac:graphicFrameMk id="7" creationId="{FBEEFF90-669C-4C7B-9F54-BD5CCD0022B7}"/>
          </ac:graphicFrameMkLst>
        </pc:graphicFrameChg>
      </pc:sldChg>
      <pc:sldChg chg="new del">
        <pc:chgData name="Changgyun Ma" userId="45de81ea-74a2-4f0b-a039-c7b2e1d7c9b9" providerId="ADAL" clId="{9833F64F-B604-4F27-A92D-9D86A42AF2BF}" dt="2020-11-03T01:08:56.920" v="11732" actId="680"/>
        <pc:sldMkLst>
          <pc:docMk/>
          <pc:sldMk cId="1678586137" sldId="396"/>
        </pc:sldMkLst>
      </pc:sldChg>
      <pc:sldChg chg="add del">
        <pc:chgData name="Changgyun Ma" userId="45de81ea-74a2-4f0b-a039-c7b2e1d7c9b9" providerId="ADAL" clId="{9833F64F-B604-4F27-A92D-9D86A42AF2BF}" dt="2020-11-02T23:39:47.956" v="11710" actId="47"/>
        <pc:sldMkLst>
          <pc:docMk/>
          <pc:sldMk cId="3154766946" sldId="396"/>
        </pc:sldMkLst>
      </pc:sldChg>
      <pc:sldChg chg="addSp modSp add mod">
        <pc:chgData name="Changgyun Ma" userId="45de81ea-74a2-4f0b-a039-c7b2e1d7c9b9" providerId="ADAL" clId="{9833F64F-B604-4F27-A92D-9D86A42AF2BF}" dt="2020-11-03T06:32:21.494" v="16071" actId="122"/>
        <pc:sldMkLst>
          <pc:docMk/>
          <pc:sldMk cId="158016363" sldId="397"/>
        </pc:sldMkLst>
        <pc:spChg chg="mod">
          <ac:chgData name="Changgyun Ma" userId="45de81ea-74a2-4f0b-a039-c7b2e1d7c9b9" providerId="ADAL" clId="{9833F64F-B604-4F27-A92D-9D86A42AF2BF}" dt="2020-11-03T03:56:17.090" v="15163" actId="14100"/>
          <ac:spMkLst>
            <pc:docMk/>
            <pc:sldMk cId="158016363" sldId="397"/>
            <ac:spMk id="9" creationId="{950A14DB-49E6-4D30-955F-C889ACBB9F49}"/>
          </ac:spMkLst>
        </pc:spChg>
        <pc:spChg chg="mod">
          <ac:chgData name="Changgyun Ma" userId="45de81ea-74a2-4f0b-a039-c7b2e1d7c9b9" providerId="ADAL" clId="{9833F64F-B604-4F27-A92D-9D86A42AF2BF}" dt="2020-11-03T05:24:34.540" v="15747"/>
          <ac:spMkLst>
            <pc:docMk/>
            <pc:sldMk cId="158016363" sldId="397"/>
            <ac:spMk id="11" creationId="{84A538FD-024D-48CD-BEF8-AFCCB362D55B}"/>
          </ac:spMkLst>
        </pc:spChg>
        <pc:spChg chg="mod">
          <ac:chgData name="Changgyun Ma" userId="45de81ea-74a2-4f0b-a039-c7b2e1d7c9b9" providerId="ADAL" clId="{9833F64F-B604-4F27-A92D-9D86A42AF2BF}" dt="2020-11-03T06:28:57.911" v="16061" actId="207"/>
          <ac:spMkLst>
            <pc:docMk/>
            <pc:sldMk cId="158016363" sldId="397"/>
            <ac:spMk id="19" creationId="{6B9C7B61-CAB2-4891-86B2-74EC3A7F8ED6}"/>
          </ac:spMkLst>
        </pc:spChg>
        <pc:spChg chg="mod">
          <ac:chgData name="Changgyun Ma" userId="45de81ea-74a2-4f0b-a039-c7b2e1d7c9b9" providerId="ADAL" clId="{9833F64F-B604-4F27-A92D-9D86A42AF2BF}" dt="2020-11-03T06:28:39.703" v="16060" actId="20577"/>
          <ac:spMkLst>
            <pc:docMk/>
            <pc:sldMk cId="158016363" sldId="397"/>
            <ac:spMk id="20" creationId="{F2826BD4-26DC-487F-8A39-E235D595D414}"/>
          </ac:spMkLst>
        </pc:spChg>
        <pc:spChg chg="mod">
          <ac:chgData name="Changgyun Ma" userId="45de81ea-74a2-4f0b-a039-c7b2e1d7c9b9" providerId="ADAL" clId="{9833F64F-B604-4F27-A92D-9D86A42AF2BF}" dt="2020-11-03T03:50:12.677" v="15119" actId="20577"/>
          <ac:spMkLst>
            <pc:docMk/>
            <pc:sldMk cId="158016363" sldId="397"/>
            <ac:spMk id="28" creationId="{7F35CD49-CF00-4F69-867A-5858BDC907B0}"/>
          </ac:spMkLst>
        </pc:spChg>
        <pc:grpChg chg="add mod">
          <ac:chgData name="Changgyun Ma" userId="45de81ea-74a2-4f0b-a039-c7b2e1d7c9b9" providerId="ADAL" clId="{9833F64F-B604-4F27-A92D-9D86A42AF2BF}" dt="2020-11-03T06:28:16.705" v="16046"/>
          <ac:grpSpMkLst>
            <pc:docMk/>
            <pc:sldMk cId="158016363" sldId="397"/>
            <ac:grpSpMk id="17" creationId="{5BBF2774-870C-4655-AF49-FC04F588FF7D}"/>
          </ac:grpSpMkLst>
        </pc:grpChg>
        <pc:graphicFrameChg chg="mod modGraphic">
          <ac:chgData name="Changgyun Ma" userId="45de81ea-74a2-4f0b-a039-c7b2e1d7c9b9" providerId="ADAL" clId="{9833F64F-B604-4F27-A92D-9D86A42AF2BF}" dt="2020-11-03T06:32:21.494" v="16071" actId="122"/>
          <ac:graphicFrameMkLst>
            <pc:docMk/>
            <pc:sldMk cId="158016363" sldId="397"/>
            <ac:graphicFrameMk id="7" creationId="{FBEEFF90-669C-4C7B-9F54-BD5CCD0022B7}"/>
          </ac:graphicFrameMkLst>
        </pc:graphicFrameChg>
      </pc:sldChg>
      <pc:sldChg chg="addSp delSp modSp add mod">
        <pc:chgData name="Changgyun Ma" userId="45de81ea-74a2-4f0b-a039-c7b2e1d7c9b9" providerId="ADAL" clId="{9833F64F-B604-4F27-A92D-9D86A42AF2BF}" dt="2020-11-03T03:53:48.672" v="15146" actId="14100"/>
        <pc:sldMkLst>
          <pc:docMk/>
          <pc:sldMk cId="2576028909" sldId="398"/>
        </pc:sldMkLst>
        <pc:spChg chg="mod">
          <ac:chgData name="Changgyun Ma" userId="45de81ea-74a2-4f0b-a039-c7b2e1d7c9b9" providerId="ADAL" clId="{9833F64F-B604-4F27-A92D-9D86A42AF2BF}" dt="2020-11-03T03:53:48.672" v="15146" actId="14100"/>
          <ac:spMkLst>
            <pc:docMk/>
            <pc:sldMk cId="2576028909" sldId="398"/>
            <ac:spMk id="9" creationId="{950A14DB-49E6-4D30-955F-C889ACBB9F49}"/>
          </ac:spMkLst>
        </pc:spChg>
        <pc:spChg chg="del">
          <ac:chgData name="Changgyun Ma" userId="45de81ea-74a2-4f0b-a039-c7b2e1d7c9b9" providerId="ADAL" clId="{9833F64F-B604-4F27-A92D-9D86A42AF2BF}" dt="2020-11-03T02:09:39.667" v="13515" actId="478"/>
          <ac:spMkLst>
            <pc:docMk/>
            <pc:sldMk cId="2576028909" sldId="398"/>
            <ac:spMk id="15" creationId="{5CD515B5-A14D-4ECA-861E-D6A67D0FBD73}"/>
          </ac:spMkLst>
        </pc:spChg>
        <pc:spChg chg="add del">
          <ac:chgData name="Changgyun Ma" userId="45de81ea-74a2-4f0b-a039-c7b2e1d7c9b9" providerId="ADAL" clId="{9833F64F-B604-4F27-A92D-9D86A42AF2BF}" dt="2020-11-03T02:09:36.517" v="13514" actId="478"/>
          <ac:spMkLst>
            <pc:docMk/>
            <pc:sldMk cId="2576028909" sldId="398"/>
            <ac:spMk id="18" creationId="{BCAC7FF3-2654-4871-937E-7CF6335A5B3D}"/>
          </ac:spMkLst>
        </pc:spChg>
        <pc:spChg chg="add">
          <ac:chgData name="Changgyun Ma" userId="45de81ea-74a2-4f0b-a039-c7b2e1d7c9b9" providerId="ADAL" clId="{9833F64F-B604-4F27-A92D-9D86A42AF2BF}" dt="2020-11-03T02:09:40.325" v="13516" actId="22"/>
          <ac:spMkLst>
            <pc:docMk/>
            <pc:sldMk cId="2576028909" sldId="398"/>
            <ac:spMk id="19" creationId="{E819F5EC-85A1-4392-869B-4E8482B07A0B}"/>
          </ac:spMkLst>
        </pc:spChg>
        <pc:spChg chg="mod">
          <ac:chgData name="Changgyun Ma" userId="45de81ea-74a2-4f0b-a039-c7b2e1d7c9b9" providerId="ADAL" clId="{9833F64F-B604-4F27-A92D-9D86A42AF2BF}" dt="2020-11-03T03:48:56.497" v="15074" actId="20577"/>
          <ac:spMkLst>
            <pc:docMk/>
            <pc:sldMk cId="2576028909" sldId="398"/>
            <ac:spMk id="28" creationId="{7F35CD49-CF00-4F69-867A-5858BDC907B0}"/>
          </ac:spMkLst>
        </pc:spChg>
      </pc:sldChg>
      <pc:sldChg chg="addSp delSp modSp add mod">
        <pc:chgData name="Changgyun Ma" userId="45de81ea-74a2-4f0b-a039-c7b2e1d7c9b9" providerId="ADAL" clId="{9833F64F-B604-4F27-A92D-9D86A42AF2BF}" dt="2020-11-03T06:15:27.455" v="16011" actId="207"/>
        <pc:sldMkLst>
          <pc:docMk/>
          <pc:sldMk cId="2161942702" sldId="399"/>
        </pc:sldMkLst>
        <pc:spChg chg="mod">
          <ac:chgData name="Changgyun Ma" userId="45de81ea-74a2-4f0b-a039-c7b2e1d7c9b9" providerId="ADAL" clId="{9833F64F-B604-4F27-A92D-9D86A42AF2BF}" dt="2020-11-03T02:31:09.836" v="13973" actId="14100"/>
          <ac:spMkLst>
            <pc:docMk/>
            <pc:sldMk cId="2161942702" sldId="399"/>
            <ac:spMk id="3" creationId="{43C4EE7B-29CC-4C5E-B034-4051B7BEF180}"/>
          </ac:spMkLst>
        </pc:spChg>
        <pc:spChg chg="mod">
          <ac:chgData name="Changgyun Ma" userId="45de81ea-74a2-4f0b-a039-c7b2e1d7c9b9" providerId="ADAL" clId="{9833F64F-B604-4F27-A92D-9D86A42AF2BF}" dt="2020-11-03T03:54:05.063" v="15148" actId="14100"/>
          <ac:spMkLst>
            <pc:docMk/>
            <pc:sldMk cId="2161942702" sldId="399"/>
            <ac:spMk id="9" creationId="{950A14DB-49E6-4D30-955F-C889ACBB9F49}"/>
          </ac:spMkLst>
        </pc:spChg>
        <pc:spChg chg="add del">
          <ac:chgData name="Changgyun Ma" userId="45de81ea-74a2-4f0b-a039-c7b2e1d7c9b9" providerId="ADAL" clId="{9833F64F-B604-4F27-A92D-9D86A42AF2BF}" dt="2020-11-03T02:27:17.672" v="13869" actId="22"/>
          <ac:spMkLst>
            <pc:docMk/>
            <pc:sldMk cId="2161942702" sldId="399"/>
            <ac:spMk id="11" creationId="{E3DE427C-7D86-4918-9C13-E63438CAFA6F}"/>
          </ac:spMkLst>
        </pc:spChg>
        <pc:spChg chg="mod">
          <ac:chgData name="Changgyun Ma" userId="45de81ea-74a2-4f0b-a039-c7b2e1d7c9b9" providerId="ADAL" clId="{9833F64F-B604-4F27-A92D-9D86A42AF2BF}" dt="2020-11-03T05:19:12.243" v="15651" actId="20577"/>
          <ac:spMkLst>
            <pc:docMk/>
            <pc:sldMk cId="2161942702" sldId="399"/>
            <ac:spMk id="12" creationId="{5B16D1FE-33C1-48F4-878E-FE0169393E72}"/>
          </ac:spMkLst>
        </pc:spChg>
        <pc:spChg chg="add mod">
          <ac:chgData name="Changgyun Ma" userId="45de81ea-74a2-4f0b-a039-c7b2e1d7c9b9" providerId="ADAL" clId="{9833F64F-B604-4F27-A92D-9D86A42AF2BF}" dt="2020-11-03T05:17:07.373" v="15515" actId="1038"/>
          <ac:spMkLst>
            <pc:docMk/>
            <pc:sldMk cId="2161942702" sldId="399"/>
            <ac:spMk id="13" creationId="{4E0BDB88-A316-491B-8EB7-15802D3AE4E9}"/>
          </ac:spMkLst>
        </pc:spChg>
        <pc:spChg chg="mod">
          <ac:chgData name="Changgyun Ma" userId="45de81ea-74a2-4f0b-a039-c7b2e1d7c9b9" providerId="ADAL" clId="{9833F64F-B604-4F27-A92D-9D86A42AF2BF}" dt="2020-11-03T03:49:04.231" v="15076" actId="20577"/>
          <ac:spMkLst>
            <pc:docMk/>
            <pc:sldMk cId="2161942702" sldId="399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3T02:22:52.299" v="13867" actId="1076"/>
          <ac:spMkLst>
            <pc:docMk/>
            <pc:sldMk cId="2161942702" sldId="399"/>
            <ac:spMk id="33" creationId="{39270930-44AF-44A7-A062-5417AAE9E969}"/>
          </ac:spMkLst>
        </pc:spChg>
        <pc:spChg chg="mod">
          <ac:chgData name="Changgyun Ma" userId="45de81ea-74a2-4f0b-a039-c7b2e1d7c9b9" providerId="ADAL" clId="{9833F64F-B604-4F27-A92D-9D86A42AF2BF}" dt="2020-11-03T05:34:31.466" v="15912" actId="207"/>
          <ac:spMkLst>
            <pc:docMk/>
            <pc:sldMk cId="2161942702" sldId="399"/>
            <ac:spMk id="50" creationId="{E0E1412C-DF3C-4EAC-85E5-2195DF1B0E05}"/>
          </ac:spMkLst>
        </pc:spChg>
        <pc:spChg chg="mod">
          <ac:chgData name="Changgyun Ma" userId="45de81ea-74a2-4f0b-a039-c7b2e1d7c9b9" providerId="ADAL" clId="{9833F64F-B604-4F27-A92D-9D86A42AF2BF}" dt="2020-11-03T06:15:27.455" v="16011" actId="207"/>
          <ac:spMkLst>
            <pc:docMk/>
            <pc:sldMk cId="2161942702" sldId="399"/>
            <ac:spMk id="52" creationId="{337819F0-9D82-4677-8970-3F198FC5563B}"/>
          </ac:spMkLst>
        </pc:spChg>
        <pc:spChg chg="mod">
          <ac:chgData name="Changgyun Ma" userId="45de81ea-74a2-4f0b-a039-c7b2e1d7c9b9" providerId="ADAL" clId="{9833F64F-B604-4F27-A92D-9D86A42AF2BF}" dt="2020-11-03T02:43:52.618" v="14200" actId="20577"/>
          <ac:spMkLst>
            <pc:docMk/>
            <pc:sldMk cId="2161942702" sldId="399"/>
            <ac:spMk id="56" creationId="{F99CEBB3-5900-4894-99B8-BC9D156A10E0}"/>
          </ac:spMkLst>
        </pc:spChg>
        <pc:grpChg chg="del">
          <ac:chgData name="Changgyun Ma" userId="45de81ea-74a2-4f0b-a039-c7b2e1d7c9b9" providerId="ADAL" clId="{9833F64F-B604-4F27-A92D-9D86A42AF2BF}" dt="2020-11-03T02:17:43.166" v="13724" actId="478"/>
          <ac:grpSpMkLst>
            <pc:docMk/>
            <pc:sldMk cId="2161942702" sldId="399"/>
            <ac:grpSpMk id="2" creationId="{C02F85F4-1A9A-40BA-8EC7-6F18AC07F637}"/>
          </ac:grpSpMkLst>
        </pc:grpChg>
        <pc:grpChg chg="del">
          <ac:chgData name="Changgyun Ma" userId="45de81ea-74a2-4f0b-a039-c7b2e1d7c9b9" providerId="ADAL" clId="{9833F64F-B604-4F27-A92D-9D86A42AF2BF}" dt="2020-11-03T02:17:43.166" v="13724" actId="478"/>
          <ac:grpSpMkLst>
            <pc:docMk/>
            <pc:sldMk cId="2161942702" sldId="399"/>
            <ac:grpSpMk id="29" creationId="{495FCC33-5511-473F-B089-B4CF11E1C203}"/>
          </ac:grpSpMkLst>
        </pc:grpChg>
        <pc:grpChg chg="add mod">
          <ac:chgData name="Changgyun Ma" userId="45de81ea-74a2-4f0b-a039-c7b2e1d7c9b9" providerId="ADAL" clId="{9833F64F-B604-4F27-A92D-9D86A42AF2BF}" dt="2020-11-03T02:54:57.878" v="14480" actId="14100"/>
          <ac:grpSpMkLst>
            <pc:docMk/>
            <pc:sldMk cId="2161942702" sldId="399"/>
            <ac:grpSpMk id="45" creationId="{A7451B33-D30F-4CDE-AC21-B590CF39EC2B}"/>
          </ac:grpSpMkLst>
        </pc:grpChg>
        <pc:grpChg chg="del mod">
          <ac:chgData name="Changgyun Ma" userId="45de81ea-74a2-4f0b-a039-c7b2e1d7c9b9" providerId="ADAL" clId="{9833F64F-B604-4F27-A92D-9D86A42AF2BF}" dt="2020-11-03T02:22:45.906" v="13865" actId="478"/>
          <ac:grpSpMkLst>
            <pc:docMk/>
            <pc:sldMk cId="2161942702" sldId="399"/>
            <ac:grpSpMk id="46" creationId="{F6612D2B-63E9-429A-8C05-E04CE7B90A7B}"/>
          </ac:grpSpMkLst>
        </pc:grpChg>
        <pc:grpChg chg="mod ord">
          <ac:chgData name="Changgyun Ma" userId="45de81ea-74a2-4f0b-a039-c7b2e1d7c9b9" providerId="ADAL" clId="{9833F64F-B604-4F27-A92D-9D86A42AF2BF}" dt="2020-11-03T02:22:50.298" v="13866" actId="1076"/>
          <ac:grpSpMkLst>
            <pc:docMk/>
            <pc:sldMk cId="2161942702" sldId="399"/>
            <ac:grpSpMk id="49" creationId="{20F48A80-D4BB-4A8E-BED9-22119E00C8CA}"/>
          </ac:grpSpMkLst>
        </pc:grpChg>
        <pc:grpChg chg="del">
          <ac:chgData name="Changgyun Ma" userId="45de81ea-74a2-4f0b-a039-c7b2e1d7c9b9" providerId="ADAL" clId="{9833F64F-B604-4F27-A92D-9D86A42AF2BF}" dt="2020-11-03T02:17:43.166" v="13724" actId="478"/>
          <ac:grpSpMkLst>
            <pc:docMk/>
            <pc:sldMk cId="2161942702" sldId="399"/>
            <ac:grpSpMk id="54" creationId="{ECE87EA6-D6B4-4A9E-B166-C29B1C0B8C9A}"/>
          </ac:grpSpMkLst>
        </pc:grpChg>
        <pc:grpChg chg="del">
          <ac:chgData name="Changgyun Ma" userId="45de81ea-74a2-4f0b-a039-c7b2e1d7c9b9" providerId="ADAL" clId="{9833F64F-B604-4F27-A92D-9D86A42AF2BF}" dt="2020-11-03T02:17:43.166" v="13724" actId="478"/>
          <ac:grpSpMkLst>
            <pc:docMk/>
            <pc:sldMk cId="2161942702" sldId="399"/>
            <ac:grpSpMk id="55" creationId="{9974EB38-510D-45DB-8A39-8B5436924F5F}"/>
          </ac:grpSpMkLst>
        </pc:grpChg>
      </pc:sldChg>
      <pc:sldChg chg="add del">
        <pc:chgData name="Changgyun Ma" userId="45de81ea-74a2-4f0b-a039-c7b2e1d7c9b9" providerId="ADAL" clId="{9833F64F-B604-4F27-A92D-9D86A42AF2BF}" dt="2020-11-03T02:21:49.102" v="13743" actId="47"/>
        <pc:sldMkLst>
          <pc:docMk/>
          <pc:sldMk cId="683037297" sldId="400"/>
        </pc:sldMkLst>
      </pc:sldChg>
      <pc:sldChg chg="addSp modSp add mod">
        <pc:chgData name="Changgyun Ma" userId="45de81ea-74a2-4f0b-a039-c7b2e1d7c9b9" providerId="ADAL" clId="{9833F64F-B604-4F27-A92D-9D86A42AF2BF}" dt="2020-11-03T06:22:36.581" v="16020" actId="207"/>
        <pc:sldMkLst>
          <pc:docMk/>
          <pc:sldMk cId="798912200" sldId="400"/>
        </pc:sldMkLst>
        <pc:spChg chg="add mod">
          <ac:chgData name="Changgyun Ma" userId="45de81ea-74a2-4f0b-a039-c7b2e1d7c9b9" providerId="ADAL" clId="{9833F64F-B604-4F27-A92D-9D86A42AF2BF}" dt="2020-11-03T02:30:07.120" v="13879" actId="1076"/>
          <ac:spMkLst>
            <pc:docMk/>
            <pc:sldMk cId="798912200" sldId="400"/>
            <ac:spMk id="2" creationId="{D6AF5DE5-DAFF-465C-89FE-2BDED8C6B388}"/>
          </ac:spMkLst>
        </pc:spChg>
        <pc:spChg chg="mod">
          <ac:chgData name="Changgyun Ma" userId="45de81ea-74a2-4f0b-a039-c7b2e1d7c9b9" providerId="ADAL" clId="{9833F64F-B604-4F27-A92D-9D86A42AF2BF}" dt="2020-11-03T02:31:36.656" v="14087" actId="14100"/>
          <ac:spMkLst>
            <pc:docMk/>
            <pc:sldMk cId="798912200" sldId="400"/>
            <ac:spMk id="3" creationId="{43C4EE7B-29CC-4C5E-B034-4051B7BEF180}"/>
          </ac:spMkLst>
        </pc:spChg>
        <pc:spChg chg="mod">
          <ac:chgData name="Changgyun Ma" userId="45de81ea-74a2-4f0b-a039-c7b2e1d7c9b9" providerId="ADAL" clId="{9833F64F-B604-4F27-A92D-9D86A42AF2BF}" dt="2020-11-03T03:54:12.358" v="15149" actId="14100"/>
          <ac:spMkLst>
            <pc:docMk/>
            <pc:sldMk cId="798912200" sldId="400"/>
            <ac:spMk id="9" creationId="{950A14DB-49E6-4D30-955F-C889ACBB9F49}"/>
          </ac:spMkLst>
        </pc:spChg>
        <pc:spChg chg="mod">
          <ac:chgData name="Changgyun Ma" userId="45de81ea-74a2-4f0b-a039-c7b2e1d7c9b9" providerId="ADAL" clId="{9833F64F-B604-4F27-A92D-9D86A42AF2BF}" dt="2020-11-03T02:22:42.574" v="13864"/>
          <ac:spMkLst>
            <pc:docMk/>
            <pc:sldMk cId="798912200" sldId="400"/>
            <ac:spMk id="12" creationId="{5B16D1FE-33C1-48F4-878E-FE0169393E72}"/>
          </ac:spMkLst>
        </pc:spChg>
        <pc:spChg chg="mod">
          <ac:chgData name="Changgyun Ma" userId="45de81ea-74a2-4f0b-a039-c7b2e1d7c9b9" providerId="ADAL" clId="{9833F64F-B604-4F27-A92D-9D86A42AF2BF}" dt="2020-11-03T06:22:36.581" v="16020" actId="207"/>
          <ac:spMkLst>
            <pc:docMk/>
            <pc:sldMk cId="798912200" sldId="400"/>
            <ac:spMk id="25" creationId="{268B8A72-07E5-45D5-89EB-71660850F06A}"/>
          </ac:spMkLst>
        </pc:spChg>
        <pc:spChg chg="mod">
          <ac:chgData name="Changgyun Ma" userId="45de81ea-74a2-4f0b-a039-c7b2e1d7c9b9" providerId="ADAL" clId="{9833F64F-B604-4F27-A92D-9D86A42AF2BF}" dt="2020-11-03T02:45:39.904" v="14307" actId="20577"/>
          <ac:spMkLst>
            <pc:docMk/>
            <pc:sldMk cId="798912200" sldId="400"/>
            <ac:spMk id="26" creationId="{70114576-15FF-47DB-8E05-3D00E28B9D67}"/>
          </ac:spMkLst>
        </pc:spChg>
        <pc:spChg chg="mod">
          <ac:chgData name="Changgyun Ma" userId="45de81ea-74a2-4f0b-a039-c7b2e1d7c9b9" providerId="ADAL" clId="{9833F64F-B604-4F27-A92D-9D86A42AF2BF}" dt="2020-11-03T03:49:07.013" v="15077" actId="20577"/>
          <ac:spMkLst>
            <pc:docMk/>
            <pc:sldMk cId="798912200" sldId="400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3T02:45:32.175" v="14294" actId="1076"/>
          <ac:spMkLst>
            <pc:docMk/>
            <pc:sldMk cId="798912200" sldId="400"/>
            <ac:spMk id="33" creationId="{39270930-44AF-44A7-A062-5417AAE9E969}"/>
          </ac:spMkLst>
        </pc:spChg>
        <pc:spChg chg="mod">
          <ac:chgData name="Changgyun Ma" userId="45de81ea-74a2-4f0b-a039-c7b2e1d7c9b9" providerId="ADAL" clId="{9833F64F-B604-4F27-A92D-9D86A42AF2BF}" dt="2020-11-03T05:34:38.023" v="15914" actId="207"/>
          <ac:spMkLst>
            <pc:docMk/>
            <pc:sldMk cId="798912200" sldId="400"/>
            <ac:spMk id="50" creationId="{E0E1412C-DF3C-4EAC-85E5-2195DF1B0E05}"/>
          </ac:spMkLst>
        </pc:spChg>
        <pc:grpChg chg="add mod">
          <ac:chgData name="Changgyun Ma" userId="45de81ea-74a2-4f0b-a039-c7b2e1d7c9b9" providerId="ADAL" clId="{9833F64F-B604-4F27-A92D-9D86A42AF2BF}" dt="2020-11-03T02:45:34.386" v="14295" actId="14100"/>
          <ac:grpSpMkLst>
            <pc:docMk/>
            <pc:sldMk cId="798912200" sldId="400"/>
            <ac:grpSpMk id="22" creationId="{5844F379-544E-4FF2-97DB-E1D4AAD4892D}"/>
          </ac:grpSpMkLst>
        </pc:grpChg>
      </pc:sldChg>
      <pc:sldChg chg="delSp modSp add del mod">
        <pc:chgData name="Changgyun Ma" userId="45de81ea-74a2-4f0b-a039-c7b2e1d7c9b9" providerId="ADAL" clId="{9833F64F-B604-4F27-A92D-9D86A42AF2BF}" dt="2020-11-03T02:38:19.570" v="14155" actId="47"/>
        <pc:sldMkLst>
          <pc:docMk/>
          <pc:sldMk cId="1517034311" sldId="401"/>
        </pc:sldMkLst>
        <pc:spChg chg="mod">
          <ac:chgData name="Changgyun Ma" userId="45de81ea-74a2-4f0b-a039-c7b2e1d7c9b9" providerId="ADAL" clId="{9833F64F-B604-4F27-A92D-9D86A42AF2BF}" dt="2020-11-03T02:32:35.244" v="14106"/>
          <ac:spMkLst>
            <pc:docMk/>
            <pc:sldMk cId="1517034311" sldId="401"/>
            <ac:spMk id="12" creationId="{5B16D1FE-33C1-48F4-878E-FE0169393E72}"/>
          </ac:spMkLst>
        </pc:spChg>
        <pc:spChg chg="del">
          <ac:chgData name="Changgyun Ma" userId="45de81ea-74a2-4f0b-a039-c7b2e1d7c9b9" providerId="ADAL" clId="{9833F64F-B604-4F27-A92D-9D86A42AF2BF}" dt="2020-11-03T02:32:49.942" v="14108" actId="478"/>
          <ac:spMkLst>
            <pc:docMk/>
            <pc:sldMk cId="1517034311" sldId="401"/>
            <ac:spMk id="72" creationId="{0BAB1F18-F86B-4132-95C0-1ED469BFE2AB}"/>
          </ac:spMkLst>
        </pc:spChg>
        <pc:grpChg chg="del">
          <ac:chgData name="Changgyun Ma" userId="45de81ea-74a2-4f0b-a039-c7b2e1d7c9b9" providerId="ADAL" clId="{9833F64F-B604-4F27-A92D-9D86A42AF2BF}" dt="2020-11-03T02:32:47.148" v="14107" actId="478"/>
          <ac:grpSpMkLst>
            <pc:docMk/>
            <pc:sldMk cId="1517034311" sldId="401"/>
            <ac:grpSpMk id="13" creationId="{A74829A3-5C74-4278-B080-DBEF050EA89E}"/>
          </ac:grpSpMkLst>
        </pc:grpChg>
        <pc:grpChg chg="del">
          <ac:chgData name="Changgyun Ma" userId="45de81ea-74a2-4f0b-a039-c7b2e1d7c9b9" providerId="ADAL" clId="{9833F64F-B604-4F27-A92D-9D86A42AF2BF}" dt="2020-11-03T02:32:47.148" v="14107" actId="478"/>
          <ac:grpSpMkLst>
            <pc:docMk/>
            <pc:sldMk cId="1517034311" sldId="401"/>
            <ac:grpSpMk id="45" creationId="{C873E4D2-CC8D-4145-8676-684E8CF0FB27}"/>
          </ac:grpSpMkLst>
        </pc:grpChg>
        <pc:grpChg chg="del">
          <ac:chgData name="Changgyun Ma" userId="45de81ea-74a2-4f0b-a039-c7b2e1d7c9b9" providerId="ADAL" clId="{9833F64F-B604-4F27-A92D-9D86A42AF2BF}" dt="2020-11-03T02:32:47.148" v="14107" actId="478"/>
          <ac:grpSpMkLst>
            <pc:docMk/>
            <pc:sldMk cId="1517034311" sldId="401"/>
            <ac:grpSpMk id="56" creationId="{E4D463B9-AF93-42DC-9ECB-7DE495613BBB}"/>
          </ac:grpSpMkLst>
        </pc:grpChg>
        <pc:grpChg chg="del">
          <ac:chgData name="Changgyun Ma" userId="45de81ea-74a2-4f0b-a039-c7b2e1d7c9b9" providerId="ADAL" clId="{9833F64F-B604-4F27-A92D-9D86A42AF2BF}" dt="2020-11-03T02:32:47.148" v="14107" actId="478"/>
          <ac:grpSpMkLst>
            <pc:docMk/>
            <pc:sldMk cId="1517034311" sldId="401"/>
            <ac:grpSpMk id="58" creationId="{4CCD0B8C-6E1D-4274-B57C-B6E812D6FDE3}"/>
          </ac:grpSpMkLst>
        </pc:grpChg>
        <pc:grpChg chg="mod">
          <ac:chgData name="Changgyun Ma" userId="45de81ea-74a2-4f0b-a039-c7b2e1d7c9b9" providerId="ADAL" clId="{9833F64F-B604-4F27-A92D-9D86A42AF2BF}" dt="2020-11-03T02:36:43.767" v="14150" actId="1076"/>
          <ac:grpSpMkLst>
            <pc:docMk/>
            <pc:sldMk cId="1517034311" sldId="401"/>
            <ac:grpSpMk id="59" creationId="{087A5E39-E1F1-48EA-A735-AF237BADD576}"/>
          </ac:grpSpMkLst>
        </pc:grpChg>
        <pc:grpChg chg="del">
          <ac:chgData name="Changgyun Ma" userId="45de81ea-74a2-4f0b-a039-c7b2e1d7c9b9" providerId="ADAL" clId="{9833F64F-B604-4F27-A92D-9D86A42AF2BF}" dt="2020-11-03T02:32:47.148" v="14107" actId="478"/>
          <ac:grpSpMkLst>
            <pc:docMk/>
            <pc:sldMk cId="1517034311" sldId="401"/>
            <ac:grpSpMk id="75" creationId="{A0B2F9B0-DDEE-4F23-8D58-C9BD7E81B493}"/>
          </ac:grpSpMkLst>
        </pc:grpChg>
        <pc:grpChg chg="del">
          <ac:chgData name="Changgyun Ma" userId="45de81ea-74a2-4f0b-a039-c7b2e1d7c9b9" providerId="ADAL" clId="{9833F64F-B604-4F27-A92D-9D86A42AF2BF}" dt="2020-11-03T02:32:47.148" v="14107" actId="478"/>
          <ac:grpSpMkLst>
            <pc:docMk/>
            <pc:sldMk cId="1517034311" sldId="401"/>
            <ac:grpSpMk id="80" creationId="{A25CA72B-DBD8-4784-82E5-A0251071A482}"/>
          </ac:grpSpMkLst>
        </pc:grpChg>
      </pc:sldChg>
      <pc:sldChg chg="addSp delSp modSp add mod">
        <pc:chgData name="Changgyun Ma" userId="45de81ea-74a2-4f0b-a039-c7b2e1d7c9b9" providerId="ADAL" clId="{9833F64F-B604-4F27-A92D-9D86A42AF2BF}" dt="2020-11-03T06:18:43.875" v="16019" actId="207"/>
        <pc:sldMkLst>
          <pc:docMk/>
          <pc:sldMk cId="3321347924" sldId="402"/>
        </pc:sldMkLst>
        <pc:spChg chg="del">
          <ac:chgData name="Changgyun Ma" userId="45de81ea-74a2-4f0b-a039-c7b2e1d7c9b9" providerId="ADAL" clId="{9833F64F-B604-4F27-A92D-9D86A42AF2BF}" dt="2020-11-03T02:34:56.123" v="14143" actId="478"/>
          <ac:spMkLst>
            <pc:docMk/>
            <pc:sldMk cId="3321347924" sldId="402"/>
            <ac:spMk id="2" creationId="{B53FA594-CEB7-4948-AC27-94699C98352C}"/>
          </ac:spMkLst>
        </pc:spChg>
        <pc:spChg chg="add mod">
          <ac:chgData name="Changgyun Ma" userId="45de81ea-74a2-4f0b-a039-c7b2e1d7c9b9" providerId="ADAL" clId="{9833F64F-B604-4F27-A92D-9D86A42AF2BF}" dt="2020-11-03T05:20:42.312" v="15714" actId="1076"/>
          <ac:spMkLst>
            <pc:docMk/>
            <pc:sldMk cId="3321347924" sldId="402"/>
            <ac:spMk id="2" creationId="{FBC1BD59-3B5B-4631-A21C-157D6EE82FDE}"/>
          </ac:spMkLst>
        </pc:spChg>
        <pc:spChg chg="mod">
          <ac:chgData name="Changgyun Ma" userId="45de81ea-74a2-4f0b-a039-c7b2e1d7c9b9" providerId="ADAL" clId="{9833F64F-B604-4F27-A92D-9D86A42AF2BF}" dt="2020-11-03T03:55:37.013" v="15158" actId="14100"/>
          <ac:spMkLst>
            <pc:docMk/>
            <pc:sldMk cId="3321347924" sldId="402"/>
            <ac:spMk id="9" creationId="{950A14DB-49E6-4D30-955F-C889ACBB9F49}"/>
          </ac:spMkLst>
        </pc:spChg>
        <pc:spChg chg="mod">
          <ac:chgData name="Changgyun Ma" userId="45de81ea-74a2-4f0b-a039-c7b2e1d7c9b9" providerId="ADAL" clId="{9833F64F-B604-4F27-A92D-9D86A42AF2BF}" dt="2020-11-03T05:20:25.624" v="15712"/>
          <ac:spMkLst>
            <pc:docMk/>
            <pc:sldMk cId="3321347924" sldId="402"/>
            <ac:spMk id="12" creationId="{5B16D1FE-33C1-48F4-878E-FE0169393E72}"/>
          </ac:spMkLst>
        </pc:spChg>
        <pc:spChg chg="del">
          <ac:chgData name="Changgyun Ma" userId="45de81ea-74a2-4f0b-a039-c7b2e1d7c9b9" providerId="ADAL" clId="{9833F64F-B604-4F27-A92D-9D86A42AF2BF}" dt="2020-11-03T02:34:42.819" v="14123" actId="478"/>
          <ac:spMkLst>
            <pc:docMk/>
            <pc:sldMk cId="3321347924" sldId="402"/>
            <ac:spMk id="14" creationId="{5AA4F6C7-E9C0-4A48-B4B2-135B4963A671}"/>
          </ac:spMkLst>
        </pc:spChg>
        <pc:spChg chg="add del mod">
          <ac:chgData name="Changgyun Ma" userId="45de81ea-74a2-4f0b-a039-c7b2e1d7c9b9" providerId="ADAL" clId="{9833F64F-B604-4F27-A92D-9D86A42AF2BF}" dt="2020-11-03T03:49:40.065" v="15102" actId="20577"/>
          <ac:spMkLst>
            <pc:docMk/>
            <pc:sldMk cId="3321347924" sldId="402"/>
            <ac:spMk id="28" creationId="{7F35CD49-CF00-4F69-867A-5858BDC907B0}"/>
          </ac:spMkLst>
        </pc:spChg>
        <pc:spChg chg="del">
          <ac:chgData name="Changgyun Ma" userId="45de81ea-74a2-4f0b-a039-c7b2e1d7c9b9" providerId="ADAL" clId="{9833F64F-B604-4F27-A92D-9D86A42AF2BF}" dt="2020-11-03T02:34:38.649" v="14122" actId="478"/>
          <ac:spMkLst>
            <pc:docMk/>
            <pc:sldMk cId="3321347924" sldId="402"/>
            <ac:spMk id="33" creationId="{39270930-44AF-44A7-A062-5417AAE9E969}"/>
          </ac:spMkLst>
        </pc:spChg>
        <pc:spChg chg="mod">
          <ac:chgData name="Changgyun Ma" userId="45de81ea-74a2-4f0b-a039-c7b2e1d7c9b9" providerId="ADAL" clId="{9833F64F-B604-4F27-A92D-9D86A42AF2BF}" dt="2020-11-03T02:36:21.166" v="14149" actId="207"/>
          <ac:spMkLst>
            <pc:docMk/>
            <pc:sldMk cId="3321347924" sldId="402"/>
            <ac:spMk id="50" creationId="{E0E1412C-DF3C-4EAC-85E5-2195DF1B0E05}"/>
          </ac:spMkLst>
        </pc:spChg>
        <pc:spChg chg="add mod">
          <ac:chgData name="Changgyun Ma" userId="45de81ea-74a2-4f0b-a039-c7b2e1d7c9b9" providerId="ADAL" clId="{9833F64F-B604-4F27-A92D-9D86A42AF2BF}" dt="2020-11-03T02:34:36.847" v="14121"/>
          <ac:spMkLst>
            <pc:docMk/>
            <pc:sldMk cId="3321347924" sldId="402"/>
            <ac:spMk id="52" creationId="{98C40B11-8E41-49CB-B2E4-009B9027A654}"/>
          </ac:spMkLst>
        </pc:spChg>
        <pc:spChg chg="del">
          <ac:chgData name="Changgyun Ma" userId="45de81ea-74a2-4f0b-a039-c7b2e1d7c9b9" providerId="ADAL" clId="{9833F64F-B604-4F27-A92D-9D86A42AF2BF}" dt="2020-11-03T02:34:42.819" v="14123" actId="478"/>
          <ac:spMkLst>
            <pc:docMk/>
            <pc:sldMk cId="3321347924" sldId="402"/>
            <ac:spMk id="53" creationId="{A696350C-8554-4073-BA58-07E22CFFAAC6}"/>
          </ac:spMkLst>
        </pc:spChg>
        <pc:spChg chg="add mod">
          <ac:chgData name="Changgyun Ma" userId="45de81ea-74a2-4f0b-a039-c7b2e1d7c9b9" providerId="ADAL" clId="{9833F64F-B604-4F27-A92D-9D86A42AF2BF}" dt="2020-11-03T05:23:22.949" v="15740"/>
          <ac:spMkLst>
            <pc:docMk/>
            <pc:sldMk cId="3321347924" sldId="402"/>
            <ac:spMk id="54" creationId="{D61C281D-5D84-495C-B5F1-78D0AB597D9D}"/>
          </ac:spMkLst>
        </pc:spChg>
        <pc:spChg chg="mod">
          <ac:chgData name="Changgyun Ma" userId="45de81ea-74a2-4f0b-a039-c7b2e1d7c9b9" providerId="ADAL" clId="{9833F64F-B604-4F27-A92D-9D86A42AF2BF}" dt="2020-11-03T06:18:43.875" v="16019" actId="207"/>
          <ac:spMkLst>
            <pc:docMk/>
            <pc:sldMk cId="3321347924" sldId="402"/>
            <ac:spMk id="57" creationId="{1F5450A8-7BD5-4C45-A3BC-79A45091F700}"/>
          </ac:spMkLst>
        </pc:spChg>
        <pc:spChg chg="mod">
          <ac:chgData name="Changgyun Ma" userId="45de81ea-74a2-4f0b-a039-c7b2e1d7c9b9" providerId="ADAL" clId="{9833F64F-B604-4F27-A92D-9D86A42AF2BF}" dt="2020-11-03T02:44:53.590" v="14271" actId="20577"/>
          <ac:spMkLst>
            <pc:docMk/>
            <pc:sldMk cId="3321347924" sldId="402"/>
            <ac:spMk id="59" creationId="{3E3D5765-50C1-4FAC-9AD0-05670BF16F2D}"/>
          </ac:spMkLst>
        </pc:spChg>
        <pc:spChg chg="mod">
          <ac:chgData name="Changgyun Ma" userId="45de81ea-74a2-4f0b-a039-c7b2e1d7c9b9" providerId="ADAL" clId="{9833F64F-B604-4F27-A92D-9D86A42AF2BF}" dt="2020-11-03T02:57:01.773" v="14481"/>
          <ac:spMkLst>
            <pc:docMk/>
            <pc:sldMk cId="3321347924" sldId="402"/>
            <ac:spMk id="61" creationId="{9127E6A9-ABBD-43C0-9487-113E754B0836}"/>
          </ac:spMkLst>
        </pc:spChg>
        <pc:spChg chg="del">
          <ac:chgData name="Changgyun Ma" userId="45de81ea-74a2-4f0b-a039-c7b2e1d7c9b9" providerId="ADAL" clId="{9833F64F-B604-4F27-A92D-9D86A42AF2BF}" dt="2020-11-03T02:33:50.080" v="14114" actId="478"/>
          <ac:spMkLst>
            <pc:docMk/>
            <pc:sldMk cId="3321347924" sldId="402"/>
            <ac:spMk id="72" creationId="{0BAB1F18-F86B-4132-95C0-1ED469BFE2AB}"/>
          </ac:spMkLst>
        </pc:spChg>
        <pc:spChg chg="mod">
          <ac:chgData name="Changgyun Ma" userId="45de81ea-74a2-4f0b-a039-c7b2e1d7c9b9" providerId="ADAL" clId="{9833F64F-B604-4F27-A92D-9D86A42AF2BF}" dt="2020-11-03T02:57:01.773" v="14481"/>
          <ac:spMkLst>
            <pc:docMk/>
            <pc:sldMk cId="3321347924" sldId="402"/>
            <ac:spMk id="85" creationId="{42D95027-1C9C-4F14-94C7-9D50273BF912}"/>
          </ac:spMkLst>
        </pc:spChg>
        <pc:grpChg chg="del">
          <ac:chgData name="Changgyun Ma" userId="45de81ea-74a2-4f0b-a039-c7b2e1d7c9b9" providerId="ADAL" clId="{9833F64F-B604-4F27-A92D-9D86A42AF2BF}" dt="2020-11-03T02:33:50.080" v="14114" actId="478"/>
          <ac:grpSpMkLst>
            <pc:docMk/>
            <pc:sldMk cId="3321347924" sldId="402"/>
            <ac:grpSpMk id="13" creationId="{A74829A3-5C74-4278-B080-DBEF050EA89E}"/>
          </ac:grpSpMkLst>
        </pc:grpChg>
        <pc:grpChg chg="del">
          <ac:chgData name="Changgyun Ma" userId="45de81ea-74a2-4f0b-a039-c7b2e1d7c9b9" providerId="ADAL" clId="{9833F64F-B604-4F27-A92D-9D86A42AF2BF}" dt="2020-11-03T02:33:50.080" v="14114" actId="478"/>
          <ac:grpSpMkLst>
            <pc:docMk/>
            <pc:sldMk cId="3321347924" sldId="402"/>
            <ac:grpSpMk id="45" creationId="{C873E4D2-CC8D-4145-8676-684E8CF0FB27}"/>
          </ac:grpSpMkLst>
        </pc:grpChg>
        <pc:grpChg chg="mod">
          <ac:chgData name="Changgyun Ma" userId="45de81ea-74a2-4f0b-a039-c7b2e1d7c9b9" providerId="ADAL" clId="{9833F64F-B604-4F27-A92D-9D86A42AF2BF}" dt="2020-11-03T06:16:55.081" v="16013" actId="14100"/>
          <ac:grpSpMkLst>
            <pc:docMk/>
            <pc:sldMk cId="3321347924" sldId="402"/>
            <ac:grpSpMk id="49" creationId="{20F48A80-D4BB-4A8E-BED9-22119E00C8CA}"/>
          </ac:grpSpMkLst>
        </pc:grpChg>
        <pc:grpChg chg="add mod ord">
          <ac:chgData name="Changgyun Ma" userId="45de81ea-74a2-4f0b-a039-c7b2e1d7c9b9" providerId="ADAL" clId="{9833F64F-B604-4F27-A92D-9D86A42AF2BF}" dt="2020-11-03T02:57:13.122" v="14485" actId="167"/>
          <ac:grpSpMkLst>
            <pc:docMk/>
            <pc:sldMk cId="3321347924" sldId="402"/>
            <ac:grpSpMk id="55" creationId="{895968F9-B750-4EA2-BB31-B6ED0C743C09}"/>
          </ac:grpSpMkLst>
        </pc:grpChg>
        <pc:grpChg chg="del">
          <ac:chgData name="Changgyun Ma" userId="45de81ea-74a2-4f0b-a039-c7b2e1d7c9b9" providerId="ADAL" clId="{9833F64F-B604-4F27-A92D-9D86A42AF2BF}" dt="2020-11-03T02:33:50.080" v="14114" actId="478"/>
          <ac:grpSpMkLst>
            <pc:docMk/>
            <pc:sldMk cId="3321347924" sldId="402"/>
            <ac:grpSpMk id="56" creationId="{E4D463B9-AF93-42DC-9ECB-7DE495613BBB}"/>
          </ac:grpSpMkLst>
        </pc:grpChg>
        <pc:grpChg chg="del">
          <ac:chgData name="Changgyun Ma" userId="45de81ea-74a2-4f0b-a039-c7b2e1d7c9b9" providerId="ADAL" clId="{9833F64F-B604-4F27-A92D-9D86A42AF2BF}" dt="2020-11-03T02:33:52.280" v="14115" actId="478"/>
          <ac:grpSpMkLst>
            <pc:docMk/>
            <pc:sldMk cId="3321347924" sldId="402"/>
            <ac:grpSpMk id="58" creationId="{4CCD0B8C-6E1D-4274-B57C-B6E812D6FDE3}"/>
          </ac:grpSpMkLst>
        </pc:grpChg>
        <pc:grpChg chg="add del mod ord">
          <ac:chgData name="Changgyun Ma" userId="45de81ea-74a2-4f0b-a039-c7b2e1d7c9b9" providerId="ADAL" clId="{9833F64F-B604-4F27-A92D-9D86A42AF2BF}" dt="2020-11-03T02:57:15.051" v="14486" actId="478"/>
          <ac:grpSpMkLst>
            <pc:docMk/>
            <pc:sldMk cId="3321347924" sldId="402"/>
            <ac:grpSpMk id="60" creationId="{BACDCC9A-4E0C-43E8-B8FE-F225D4413989}"/>
          </ac:grpSpMkLst>
        </pc:grpChg>
        <pc:grpChg chg="del">
          <ac:chgData name="Changgyun Ma" userId="45de81ea-74a2-4f0b-a039-c7b2e1d7c9b9" providerId="ADAL" clId="{9833F64F-B604-4F27-A92D-9D86A42AF2BF}" dt="2020-11-03T02:33:52.280" v="14115" actId="478"/>
          <ac:grpSpMkLst>
            <pc:docMk/>
            <pc:sldMk cId="3321347924" sldId="402"/>
            <ac:grpSpMk id="75" creationId="{A0B2F9B0-DDEE-4F23-8D58-C9BD7E81B493}"/>
          </ac:grpSpMkLst>
        </pc:grpChg>
        <pc:grpChg chg="del">
          <ac:chgData name="Changgyun Ma" userId="45de81ea-74a2-4f0b-a039-c7b2e1d7c9b9" providerId="ADAL" clId="{9833F64F-B604-4F27-A92D-9D86A42AF2BF}" dt="2020-11-03T02:33:50.080" v="14114" actId="478"/>
          <ac:grpSpMkLst>
            <pc:docMk/>
            <pc:sldMk cId="3321347924" sldId="402"/>
            <ac:grpSpMk id="80" creationId="{A25CA72B-DBD8-4784-82E5-A0251071A482}"/>
          </ac:grpSpMkLst>
        </pc:grpChg>
        <pc:picChg chg="del">
          <ac:chgData name="Changgyun Ma" userId="45de81ea-74a2-4f0b-a039-c7b2e1d7c9b9" providerId="ADAL" clId="{9833F64F-B604-4F27-A92D-9D86A42AF2BF}" dt="2020-11-03T02:34:56.123" v="14143" actId="478"/>
          <ac:picMkLst>
            <pc:docMk/>
            <pc:sldMk cId="3321347924" sldId="402"/>
            <ac:picMk id="3" creationId="{49C904C5-1AA0-48C4-BDAC-B9C12EC13702}"/>
          </ac:picMkLst>
        </pc:picChg>
      </pc:sldChg>
      <pc:sldChg chg="addSp delSp modSp add mod">
        <pc:chgData name="Changgyun Ma" userId="45de81ea-74a2-4f0b-a039-c7b2e1d7c9b9" providerId="ADAL" clId="{9833F64F-B604-4F27-A92D-9D86A42AF2BF}" dt="2020-11-03T05:20:49.169" v="15716" actId="1076"/>
        <pc:sldMkLst>
          <pc:docMk/>
          <pc:sldMk cId="1190692242" sldId="403"/>
        </pc:sldMkLst>
        <pc:spChg chg="add del">
          <ac:chgData name="Changgyun Ma" userId="45de81ea-74a2-4f0b-a039-c7b2e1d7c9b9" providerId="ADAL" clId="{9833F64F-B604-4F27-A92D-9D86A42AF2BF}" dt="2020-11-03T02:44:31.250" v="14224" actId="22"/>
          <ac:spMkLst>
            <pc:docMk/>
            <pc:sldMk cId="1190692242" sldId="403"/>
            <ac:spMk id="2" creationId="{46586424-E114-4292-BEDC-29DD2D8991B8}"/>
          </ac:spMkLst>
        </pc:spChg>
        <pc:spChg chg="add del mod">
          <ac:chgData name="Changgyun Ma" userId="45de81ea-74a2-4f0b-a039-c7b2e1d7c9b9" providerId="ADAL" clId="{9833F64F-B604-4F27-A92D-9D86A42AF2BF}" dt="2020-11-03T05:20:18.946" v="15709" actId="478"/>
          <ac:spMkLst>
            <pc:docMk/>
            <pc:sldMk cId="1190692242" sldId="403"/>
            <ac:spMk id="2" creationId="{7D49D2A2-4D7B-4670-BB4F-344772DAD646}"/>
          </ac:spMkLst>
        </pc:spChg>
        <pc:spChg chg="add mod">
          <ac:chgData name="Changgyun Ma" userId="45de81ea-74a2-4f0b-a039-c7b2e1d7c9b9" providerId="ADAL" clId="{9833F64F-B604-4F27-A92D-9D86A42AF2BF}" dt="2020-11-03T02:44:43.529" v="14247"/>
          <ac:spMkLst>
            <pc:docMk/>
            <pc:sldMk cId="1190692242" sldId="403"/>
            <ac:spMk id="3" creationId="{80DA777F-C5AA-415C-9728-80B7557230EF}"/>
          </ac:spMkLst>
        </pc:spChg>
        <pc:spChg chg="mod">
          <ac:chgData name="Changgyun Ma" userId="45de81ea-74a2-4f0b-a039-c7b2e1d7c9b9" providerId="ADAL" clId="{9833F64F-B604-4F27-A92D-9D86A42AF2BF}" dt="2020-11-03T03:55:44.427" v="15159" actId="14100"/>
          <ac:spMkLst>
            <pc:docMk/>
            <pc:sldMk cId="1190692242" sldId="403"/>
            <ac:spMk id="9" creationId="{950A14DB-49E6-4D30-955F-C889ACBB9F49}"/>
          </ac:spMkLst>
        </pc:spChg>
        <pc:spChg chg="add mod">
          <ac:chgData name="Changgyun Ma" userId="45de81ea-74a2-4f0b-a039-c7b2e1d7c9b9" providerId="ADAL" clId="{9833F64F-B604-4F27-A92D-9D86A42AF2BF}" dt="2020-11-03T05:20:49.169" v="15716" actId="1076"/>
          <ac:spMkLst>
            <pc:docMk/>
            <pc:sldMk cId="1190692242" sldId="403"/>
            <ac:spMk id="11" creationId="{64FAB4BC-01BE-440F-ADB3-EBDE8C06D851}"/>
          </ac:spMkLst>
        </pc:spChg>
        <pc:spChg chg="mod">
          <ac:chgData name="Changgyun Ma" userId="45de81ea-74a2-4f0b-a039-c7b2e1d7c9b9" providerId="ADAL" clId="{9833F64F-B604-4F27-A92D-9D86A42AF2BF}" dt="2020-11-03T05:20:09.817" v="15707" actId="20577"/>
          <ac:spMkLst>
            <pc:docMk/>
            <pc:sldMk cId="1190692242" sldId="403"/>
            <ac:spMk id="12" creationId="{5B16D1FE-33C1-48F4-878E-FE0169393E72}"/>
          </ac:spMkLst>
        </pc:spChg>
        <pc:spChg chg="mod">
          <ac:chgData name="Changgyun Ma" userId="45de81ea-74a2-4f0b-a039-c7b2e1d7c9b9" providerId="ADAL" clId="{9833F64F-B604-4F27-A92D-9D86A42AF2BF}" dt="2020-11-03T02:38:17.007" v="14154"/>
          <ac:spMkLst>
            <pc:docMk/>
            <pc:sldMk cId="1190692242" sldId="403"/>
            <ac:spMk id="25" creationId="{1A140916-AEF5-4433-A3C5-8FB65DBB8DAB}"/>
          </ac:spMkLst>
        </pc:spChg>
        <pc:spChg chg="mod">
          <ac:chgData name="Changgyun Ma" userId="45de81ea-74a2-4f0b-a039-c7b2e1d7c9b9" providerId="ADAL" clId="{9833F64F-B604-4F27-A92D-9D86A42AF2BF}" dt="2020-11-03T02:38:17.007" v="14154"/>
          <ac:spMkLst>
            <pc:docMk/>
            <pc:sldMk cId="1190692242" sldId="403"/>
            <ac:spMk id="26" creationId="{4703315F-BC5C-4D1E-8491-3ACD7E44D121}"/>
          </ac:spMkLst>
        </pc:spChg>
        <pc:spChg chg="mod">
          <ac:chgData name="Changgyun Ma" userId="45de81ea-74a2-4f0b-a039-c7b2e1d7c9b9" providerId="ADAL" clId="{9833F64F-B604-4F27-A92D-9D86A42AF2BF}" dt="2020-11-03T03:49:43.786" v="15105" actId="20577"/>
          <ac:spMkLst>
            <pc:docMk/>
            <pc:sldMk cId="1190692242" sldId="403"/>
            <ac:spMk id="28" creationId="{7F35CD49-CF00-4F69-867A-5858BDC907B0}"/>
          </ac:spMkLst>
        </pc:spChg>
        <pc:spChg chg="mod">
          <ac:chgData name="Changgyun Ma" userId="45de81ea-74a2-4f0b-a039-c7b2e1d7c9b9" providerId="ADAL" clId="{9833F64F-B604-4F27-A92D-9D86A42AF2BF}" dt="2020-11-03T02:38:27.444" v="14157" actId="571"/>
          <ac:spMkLst>
            <pc:docMk/>
            <pc:sldMk cId="1190692242" sldId="403"/>
            <ac:spMk id="29" creationId="{6167A1E0-88E1-4EF6-B5DA-8E3D83F6092B}"/>
          </ac:spMkLst>
        </pc:spChg>
        <pc:spChg chg="mod">
          <ac:chgData name="Changgyun Ma" userId="45de81ea-74a2-4f0b-a039-c7b2e1d7c9b9" providerId="ADAL" clId="{9833F64F-B604-4F27-A92D-9D86A42AF2BF}" dt="2020-11-03T02:38:27.444" v="14157" actId="571"/>
          <ac:spMkLst>
            <pc:docMk/>
            <pc:sldMk cId="1190692242" sldId="403"/>
            <ac:spMk id="30" creationId="{AA28BEE6-1A72-47BA-A093-D6C11EF2944A}"/>
          </ac:spMkLst>
        </pc:spChg>
        <pc:spChg chg="mod">
          <ac:chgData name="Changgyun Ma" userId="45de81ea-74a2-4f0b-a039-c7b2e1d7c9b9" providerId="ADAL" clId="{9833F64F-B604-4F27-A92D-9D86A42AF2BF}" dt="2020-11-03T02:43:01.236" v="14173" actId="1076"/>
          <ac:spMkLst>
            <pc:docMk/>
            <pc:sldMk cId="1190692242" sldId="403"/>
            <ac:spMk id="52" creationId="{98C40B11-8E41-49CB-B2E4-009B9027A654}"/>
          </ac:spMkLst>
        </pc:spChg>
        <pc:spChg chg="del">
          <ac:chgData name="Changgyun Ma" userId="45de81ea-74a2-4f0b-a039-c7b2e1d7c9b9" providerId="ADAL" clId="{9833F64F-B604-4F27-A92D-9D86A42AF2BF}" dt="2020-11-03T02:44:33.228" v="14225" actId="478"/>
          <ac:spMkLst>
            <pc:docMk/>
            <pc:sldMk cId="1190692242" sldId="403"/>
            <ac:spMk id="54" creationId="{D61C281D-5D84-495C-B5F1-78D0AB597D9D}"/>
          </ac:spMkLst>
        </pc:spChg>
        <pc:spChg chg="mod">
          <ac:chgData name="Changgyun Ma" userId="45de81ea-74a2-4f0b-a039-c7b2e1d7c9b9" providerId="ADAL" clId="{9833F64F-B604-4F27-A92D-9D86A42AF2BF}" dt="2020-11-03T02:42:26.968" v="14170" actId="207"/>
          <ac:spMkLst>
            <pc:docMk/>
            <pc:sldMk cId="1190692242" sldId="403"/>
            <ac:spMk id="57" creationId="{1F5450A8-7BD5-4C45-A3BC-79A45091F700}"/>
          </ac:spMkLst>
        </pc:spChg>
        <pc:spChg chg="mod">
          <ac:chgData name="Changgyun Ma" userId="45de81ea-74a2-4f0b-a039-c7b2e1d7c9b9" providerId="ADAL" clId="{9833F64F-B604-4F27-A92D-9D86A42AF2BF}" dt="2020-11-03T02:45:20.624" v="14293" actId="20577"/>
          <ac:spMkLst>
            <pc:docMk/>
            <pc:sldMk cId="1190692242" sldId="403"/>
            <ac:spMk id="59" creationId="{3E3D5765-50C1-4FAC-9AD0-05670BF16F2D}"/>
          </ac:spMkLst>
        </pc:spChg>
        <pc:grpChg chg="add mod ord">
          <ac:chgData name="Changgyun Ma" userId="45de81ea-74a2-4f0b-a039-c7b2e1d7c9b9" providerId="ADAL" clId="{9833F64F-B604-4F27-A92D-9D86A42AF2BF}" dt="2020-11-03T02:38:34.633" v="14160" actId="167"/>
          <ac:grpSpMkLst>
            <pc:docMk/>
            <pc:sldMk cId="1190692242" sldId="403"/>
            <ac:grpSpMk id="22" creationId="{5DDD9DD4-3B29-4021-ACC4-8EA3AF3CE11E}"/>
          </ac:grpSpMkLst>
        </pc:grpChg>
        <pc:grpChg chg="add mod">
          <ac:chgData name="Changgyun Ma" userId="45de81ea-74a2-4f0b-a039-c7b2e1d7c9b9" providerId="ADAL" clId="{9833F64F-B604-4F27-A92D-9D86A42AF2BF}" dt="2020-11-03T02:38:27.444" v="14157" actId="571"/>
          <ac:grpSpMkLst>
            <pc:docMk/>
            <pc:sldMk cId="1190692242" sldId="403"/>
            <ac:grpSpMk id="27" creationId="{37909C7E-DFD7-4FFA-9D21-A124DE5F6EFB}"/>
          </ac:grpSpMkLst>
        </pc:grpChg>
        <pc:grpChg chg="mod">
          <ac:chgData name="Changgyun Ma" userId="45de81ea-74a2-4f0b-a039-c7b2e1d7c9b9" providerId="ADAL" clId="{9833F64F-B604-4F27-A92D-9D86A42AF2BF}" dt="2020-11-03T02:38:44.627" v="14165" actId="1076"/>
          <ac:grpSpMkLst>
            <pc:docMk/>
            <pc:sldMk cId="1190692242" sldId="403"/>
            <ac:grpSpMk id="49" creationId="{20F48A80-D4BB-4A8E-BED9-22119E00C8CA}"/>
          </ac:grpSpMkLst>
        </pc:grpChg>
        <pc:grpChg chg="mod">
          <ac:chgData name="Changgyun Ma" userId="45de81ea-74a2-4f0b-a039-c7b2e1d7c9b9" providerId="ADAL" clId="{9833F64F-B604-4F27-A92D-9D86A42AF2BF}" dt="2020-11-03T02:43:03.799" v="14174" actId="14100"/>
          <ac:grpSpMkLst>
            <pc:docMk/>
            <pc:sldMk cId="1190692242" sldId="403"/>
            <ac:grpSpMk id="55" creationId="{895968F9-B750-4EA2-BB31-B6ED0C743C09}"/>
          </ac:grpSpMkLst>
        </pc:grpChg>
      </pc:sldChg>
      <pc:sldChg chg="new del">
        <pc:chgData name="Changgyun Ma" userId="45de81ea-74a2-4f0b-a039-c7b2e1d7c9b9" providerId="ADAL" clId="{9833F64F-B604-4F27-A92D-9D86A42AF2BF}" dt="2020-11-03T05:32:53.716" v="15910" actId="47"/>
        <pc:sldMkLst>
          <pc:docMk/>
          <pc:sldMk cId="2949821599" sldId="4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92AFF-463D-4275-95B0-6A5A2A9BB45A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E6D3A-04E2-40D2-94A9-704D7EB852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50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F6084-5AEB-46DF-ADDF-B15DFB162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9FAF1F-F74E-406A-BC18-6EAE01589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FD857-2E5C-4380-BE21-182EB075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E4C33-5316-4360-B10F-07901156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909BD-39D9-467E-93D0-4FB900A8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6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365FC-9133-40DD-AEB5-2773093C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AA72B5-915F-40AF-BA1C-437F132A9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AC559-51C7-4C66-B6C8-7AD385559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69607-8AA0-48BC-8BB4-692628CBC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89FDAB-8AEA-4451-B33E-CFBFEADC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2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E75730-4B8B-4D98-8EDB-22B233F87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241C72-5315-4645-BC50-ECFC01DDA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D56F8-9307-4D52-837B-B52AF1677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63A7C-0FD9-4CEF-8B0E-CF300F5D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667E7-6BA1-4E18-AAE7-50A4BA29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1BBC4-3706-4AD8-B0C3-E1A6E563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D0D74-A04A-4C4C-8F3B-53B836865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C85265-6D64-49B8-853D-8FDC7DFF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6DB30-34A2-46E8-BE46-BBA9558D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6350E-75AD-4671-B8FA-82E4CB31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9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753CE-76BE-4F1A-8EB9-FDC579C5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FCB92E-C739-4A28-8B1D-3F2F62E43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3D5A4-6E50-4FF1-B122-9F8BA8AA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B90F1-4817-4385-8E23-49C6FB3D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28A114-8D0F-4A79-B864-C1F5CF66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4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84ADF-55B4-48B9-BEAE-07EDFC12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67EF01-F916-4683-B895-B25348C9D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305C32-2BE1-4920-A754-9DCEC81C8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94D9DE-B03B-44F1-BBFE-6DDBC6DC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9B171-1792-4BC8-9AA6-0258BAE3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6B5C7-A9F8-4CAD-9046-77E44A40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1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1389-874A-4259-903D-9EF95B94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4DE98-10BC-4358-AADF-AC2C2F426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10CE52-0730-4F10-8E84-8ECE4C273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780A0C-89C0-4365-9265-64A97E811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35BA54-459A-4F73-873E-4D80930EE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D9523F-F460-4445-8FDD-15E719AC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30F49F-0EEE-4F20-BE00-5F559F4D0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E4F12A-4C36-40F7-BC27-EC2C8A69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2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C30F8-E7F6-4B09-9640-A6C666B0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74B69B-27E6-4852-A4C7-D78FB7D2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37A697-BA07-4B6C-9B9A-98C529E0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CB1D80-FA3C-47F3-A808-7A85C0D3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3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429345-784B-495E-AC7C-DD795186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A9B91A-A975-43BA-99F7-EF18D6E0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FF3765-B672-4AE5-B0E9-931DAFB4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0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9D692-D639-4015-A66B-F7821CC7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A5713-0C19-4E3D-8645-BFAA588CC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C40B07-7FB4-48AA-BEA6-54F3A3977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D8A973-3BD1-4F6C-BC2C-5562AFE9E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3C26B1-D76B-4D62-8438-8EC0581E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675CE-E72F-4338-B6AC-0CF2BD0D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85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1766F-69B5-46CA-A9C7-C98000B9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547772-1124-4626-B72E-3B0A3B63D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7F7196-8BF4-439A-BEF6-F102C0894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DE996-CA18-4A75-ACCD-397296D6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3B00D-E6EF-46B8-AE43-89091F4E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8592C5-7449-4951-B127-4FC77669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7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01032E-A188-4BEE-B8C7-D96FDD81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7E1B2C-1B8E-4FA9-B972-3E8A82126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09868-4BF5-4E4C-8FF4-B006C30B9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53AB2-EAEC-455D-A123-A5D892DA7E05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205B7-9B8D-4850-B28D-50606E8DE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EBB0A-B479-4907-9D97-FBA882CF3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36A8F-F0AD-4B7E-A8AB-B94D5A78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3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washi-tape-tape-ornament-ornate-3165327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washi-tape-tape-ornament-ornate-3165327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washi-tape-tape-ornament-ornate-3165327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hyperlink" Target="https://pixabay.com/en/washi-tape-tape-ornament-ornate-3165327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washi-tape-tape-ornament-ornate-3165327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hyperlink" Target="https://pixabay.com/en/washi-tape-tape-ornament-ornate-3165327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washi-tape-tape-ornament-ornate-3165327/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washi-tape-tape-ornament-ornate-3165327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washi-tape-tape-ornament-ornate-3165327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washi-tape-tape-ornament-ornate-3165327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hyperlink" Target="https://pixabay.com/en/washi-tape-tape-ornament-ornate-3165327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.png"/><Relationship Id="rId5" Type="http://schemas.openxmlformats.org/officeDocument/2006/relationships/image" Target="../media/image35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www.maxpixel.net/Post-It-Note-Adhesive-Note-Sticky-Notes-Postit-2220252" TargetMode="Externa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www.maxpixel.net/Post-It-Note-Adhesive-Note-Sticky-Notes-Postit-2220252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s://pixabay.com/en/washi-tape-tape-ornament-ornate-3165327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washi-tape-tape-ornament-ornate-3165327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washi-tape-tape-ornament-ornate-3165327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F9ADF-2723-4128-9F08-54B329865BAC}"/>
              </a:ext>
            </a:extLst>
          </p:cNvPr>
          <p:cNvSpPr/>
          <p:nvPr/>
        </p:nvSpPr>
        <p:spPr>
          <a:xfrm>
            <a:off x="2404616" y="4354283"/>
            <a:ext cx="2298886" cy="323482"/>
          </a:xfrm>
          <a:prstGeom prst="roundRect">
            <a:avLst>
              <a:gd name="adj" fmla="val 50000"/>
            </a:avLst>
          </a:prstGeom>
          <a:solidFill>
            <a:srgbClr val="FD5836"/>
          </a:solidFill>
          <a:ln>
            <a:solidFill>
              <a:srgbClr val="FD5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포도털이범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7C47DF9-6EA5-4563-949E-ADBE7B88DE02}"/>
              </a:ext>
            </a:extLst>
          </p:cNvPr>
          <p:cNvSpPr/>
          <p:nvPr/>
        </p:nvSpPr>
        <p:spPr>
          <a:xfrm rot="19367776">
            <a:off x="6470403" y="-61763"/>
            <a:ext cx="3177495" cy="1241042"/>
          </a:xfrm>
          <a:custGeom>
            <a:avLst/>
            <a:gdLst>
              <a:gd name="connsiteX0" fmla="*/ 0 w 3177495"/>
              <a:gd name="connsiteY0" fmla="*/ 620520 h 1241042"/>
              <a:gd name="connsiteX1" fmla="*/ 0 w 3177495"/>
              <a:gd name="connsiteY1" fmla="*/ 620521 h 1241042"/>
              <a:gd name="connsiteX2" fmla="*/ 0 w 3177495"/>
              <a:gd name="connsiteY2" fmla="*/ 620521 h 1241042"/>
              <a:gd name="connsiteX3" fmla="*/ 1695454 w 3177495"/>
              <a:gd name="connsiteY3" fmla="*/ 0 h 1241042"/>
              <a:gd name="connsiteX4" fmla="*/ 3177495 w 3177495"/>
              <a:gd name="connsiteY4" fmla="*/ 1125083 h 1241042"/>
              <a:gd name="connsiteX5" fmla="*/ 3165395 w 3177495"/>
              <a:gd name="connsiteY5" fmla="*/ 1135067 h 1241042"/>
              <a:gd name="connsiteX6" fmla="*/ 2818455 w 3177495"/>
              <a:gd name="connsiteY6" fmla="*/ 1241042 h 1241042"/>
              <a:gd name="connsiteX7" fmla="*/ 620521 w 3177495"/>
              <a:gd name="connsiteY7" fmla="*/ 1241041 h 1241042"/>
              <a:gd name="connsiteX8" fmla="*/ 12607 w 3177495"/>
              <a:gd name="connsiteY8" fmla="*/ 745577 h 1241042"/>
              <a:gd name="connsiteX9" fmla="*/ 0 w 3177495"/>
              <a:gd name="connsiteY9" fmla="*/ 620521 h 1241042"/>
              <a:gd name="connsiteX10" fmla="*/ 12607 w 3177495"/>
              <a:gd name="connsiteY10" fmla="*/ 495465 h 1241042"/>
              <a:gd name="connsiteX11" fmla="*/ 620521 w 3177495"/>
              <a:gd name="connsiteY11" fmla="*/ 0 h 1241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77495" h="1241042">
                <a:moveTo>
                  <a:pt x="0" y="620520"/>
                </a:moveTo>
                <a:lnTo>
                  <a:pt x="0" y="620521"/>
                </a:lnTo>
                <a:lnTo>
                  <a:pt x="0" y="620521"/>
                </a:lnTo>
                <a:close/>
                <a:moveTo>
                  <a:pt x="1695454" y="0"/>
                </a:moveTo>
                <a:lnTo>
                  <a:pt x="3177495" y="1125083"/>
                </a:lnTo>
                <a:lnTo>
                  <a:pt x="3165395" y="1135067"/>
                </a:lnTo>
                <a:cubicBezTo>
                  <a:pt x="3066358" y="1201974"/>
                  <a:pt x="2946969" y="1241042"/>
                  <a:pt x="2818455" y="1241042"/>
                </a:cubicBezTo>
                <a:lnTo>
                  <a:pt x="620521" y="1241041"/>
                </a:lnTo>
                <a:cubicBezTo>
                  <a:pt x="320655" y="1241041"/>
                  <a:pt x="70468" y="1028337"/>
                  <a:pt x="12607" y="745577"/>
                </a:cubicBezTo>
                <a:lnTo>
                  <a:pt x="0" y="620521"/>
                </a:lnTo>
                <a:lnTo>
                  <a:pt x="12607" y="495465"/>
                </a:lnTo>
                <a:cubicBezTo>
                  <a:pt x="70468" y="212704"/>
                  <a:pt x="320655" y="0"/>
                  <a:pt x="620521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D1E1E13F-38BE-4446-8A46-3A4488FFF558}"/>
              </a:ext>
            </a:extLst>
          </p:cNvPr>
          <p:cNvSpPr/>
          <p:nvPr/>
        </p:nvSpPr>
        <p:spPr>
          <a:xfrm rot="19329237">
            <a:off x="6350067" y="919670"/>
            <a:ext cx="6924232" cy="3299830"/>
          </a:xfrm>
          <a:custGeom>
            <a:avLst/>
            <a:gdLst>
              <a:gd name="connsiteX0" fmla="*/ 6924232 w 6924232"/>
              <a:gd name="connsiteY0" fmla="*/ 1072798 h 3299830"/>
              <a:gd name="connsiteX1" fmla="*/ 5193900 w 6924232"/>
              <a:gd name="connsiteY1" fmla="*/ 3299830 h 3299830"/>
              <a:gd name="connsiteX2" fmla="*/ 1649915 w 6924232"/>
              <a:gd name="connsiteY2" fmla="*/ 3299829 h 3299830"/>
              <a:gd name="connsiteX3" fmla="*/ 0 w 6924232"/>
              <a:gd name="connsiteY3" fmla="*/ 1649914 h 3299830"/>
              <a:gd name="connsiteX4" fmla="*/ 0 w 6924232"/>
              <a:gd name="connsiteY4" fmla="*/ 1649915 h 3299830"/>
              <a:gd name="connsiteX5" fmla="*/ 1649915 w 6924232"/>
              <a:gd name="connsiteY5" fmla="*/ 0 h 3299830"/>
              <a:gd name="connsiteX6" fmla="*/ 5401270 w 6924232"/>
              <a:gd name="connsiteY6" fmla="*/ 0 h 3299830"/>
              <a:gd name="connsiteX7" fmla="*/ 5553365 w 6924232"/>
              <a:gd name="connsiteY7" fmla="*/ 7680 h 329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4232" h="3299830">
                <a:moveTo>
                  <a:pt x="6924232" y="1072798"/>
                </a:moveTo>
                <a:lnTo>
                  <a:pt x="5193900" y="3299830"/>
                </a:lnTo>
                <a:lnTo>
                  <a:pt x="1649915" y="3299829"/>
                </a:lnTo>
                <a:cubicBezTo>
                  <a:pt x="738692" y="3299829"/>
                  <a:pt x="0" y="2561137"/>
                  <a:pt x="0" y="1649914"/>
                </a:cubicBezTo>
                <a:lnTo>
                  <a:pt x="0" y="1649915"/>
                </a:lnTo>
                <a:cubicBezTo>
                  <a:pt x="0" y="738692"/>
                  <a:pt x="738692" y="0"/>
                  <a:pt x="1649915" y="0"/>
                </a:cubicBezTo>
                <a:lnTo>
                  <a:pt x="5401270" y="0"/>
                </a:lnTo>
                <a:lnTo>
                  <a:pt x="5553365" y="768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70CB282-1CF9-41E1-B3BA-A529CD877BAA}"/>
              </a:ext>
            </a:extLst>
          </p:cNvPr>
          <p:cNvSpPr/>
          <p:nvPr/>
        </p:nvSpPr>
        <p:spPr>
          <a:xfrm rot="19338828">
            <a:off x="2880707" y="5673642"/>
            <a:ext cx="3218843" cy="1921683"/>
          </a:xfrm>
          <a:custGeom>
            <a:avLst/>
            <a:gdLst>
              <a:gd name="connsiteX0" fmla="*/ 2862739 w 3218843"/>
              <a:gd name="connsiteY0" fmla="*/ 223456 h 1921683"/>
              <a:gd name="connsiteX1" fmla="*/ 3218843 w 3218843"/>
              <a:gd name="connsiteY1" fmla="*/ 978559 h 1921683"/>
              <a:gd name="connsiteX2" fmla="*/ 3218842 w 3218843"/>
              <a:gd name="connsiteY2" fmla="*/ 978559 h 1921683"/>
              <a:gd name="connsiteX3" fmla="*/ 2621182 w 3218843"/>
              <a:gd name="connsiteY3" fmla="*/ 1880218 h 1921683"/>
              <a:gd name="connsiteX4" fmla="*/ 2487605 w 3218843"/>
              <a:gd name="connsiteY4" fmla="*/ 1921683 h 1921683"/>
              <a:gd name="connsiteX5" fmla="*/ 0 w 3218843"/>
              <a:gd name="connsiteY5" fmla="*/ 0 h 1921683"/>
              <a:gd name="connsiteX6" fmla="*/ 2240284 w 3218843"/>
              <a:gd name="connsiteY6" fmla="*/ 0 h 1921683"/>
              <a:gd name="connsiteX7" fmla="*/ 2862739 w 3218843"/>
              <a:gd name="connsiteY7" fmla="*/ 223456 h 192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8843" h="1921683">
                <a:moveTo>
                  <a:pt x="2862739" y="223456"/>
                </a:moveTo>
                <a:cubicBezTo>
                  <a:pt x="3080220" y="402938"/>
                  <a:pt x="3218843" y="674560"/>
                  <a:pt x="3218843" y="978559"/>
                </a:cubicBezTo>
                <a:lnTo>
                  <a:pt x="3218842" y="978559"/>
                </a:lnTo>
                <a:cubicBezTo>
                  <a:pt x="3218842" y="1383891"/>
                  <a:pt x="2972402" y="1731665"/>
                  <a:pt x="2621182" y="1880218"/>
                </a:cubicBezTo>
                <a:lnTo>
                  <a:pt x="2487605" y="1921683"/>
                </a:lnTo>
                <a:lnTo>
                  <a:pt x="0" y="0"/>
                </a:lnTo>
                <a:lnTo>
                  <a:pt x="2240284" y="0"/>
                </a:lnTo>
                <a:cubicBezTo>
                  <a:pt x="2476728" y="0"/>
                  <a:pt x="2693586" y="83858"/>
                  <a:pt x="2862739" y="223456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71A4ED17-E0E3-4880-9661-AA7D9B9E1267}"/>
              </a:ext>
            </a:extLst>
          </p:cNvPr>
          <p:cNvSpPr/>
          <p:nvPr/>
        </p:nvSpPr>
        <p:spPr>
          <a:xfrm rot="19334754">
            <a:off x="10516641" y="3940574"/>
            <a:ext cx="2499878" cy="1838521"/>
          </a:xfrm>
          <a:custGeom>
            <a:avLst/>
            <a:gdLst>
              <a:gd name="connsiteX0" fmla="*/ 2499878 w 2499878"/>
              <a:gd name="connsiteY0" fmla="*/ 0 h 1838521"/>
              <a:gd name="connsiteX1" fmla="*/ 1076133 w 2499878"/>
              <a:gd name="connsiteY1" fmla="*/ 1838521 h 1838521"/>
              <a:gd name="connsiteX2" fmla="*/ 919262 w 2499878"/>
              <a:gd name="connsiteY2" fmla="*/ 1838521 h 1838521"/>
              <a:gd name="connsiteX3" fmla="*/ 0 w 2499878"/>
              <a:gd name="connsiteY3" fmla="*/ 919260 h 1838521"/>
              <a:gd name="connsiteX4" fmla="*/ 0 w 2499878"/>
              <a:gd name="connsiteY4" fmla="*/ 919261 h 1838521"/>
              <a:gd name="connsiteX5" fmla="*/ 919261 w 2499878"/>
              <a:gd name="connsiteY5" fmla="*/ 0 h 18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9878" h="1838521">
                <a:moveTo>
                  <a:pt x="2499878" y="0"/>
                </a:moveTo>
                <a:lnTo>
                  <a:pt x="1076133" y="1838521"/>
                </a:lnTo>
                <a:lnTo>
                  <a:pt x="919262" y="1838521"/>
                </a:lnTo>
                <a:cubicBezTo>
                  <a:pt x="411567" y="1838521"/>
                  <a:pt x="0" y="1426954"/>
                  <a:pt x="0" y="919260"/>
                </a:cubicBezTo>
                <a:lnTo>
                  <a:pt x="0" y="919261"/>
                </a:lnTo>
                <a:cubicBezTo>
                  <a:pt x="0" y="411567"/>
                  <a:pt x="411567" y="0"/>
                  <a:pt x="919261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06422636-A788-4F92-B719-16FFD6463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096" y="3417860"/>
            <a:ext cx="6301927" cy="352917"/>
          </a:xfrm>
        </p:spPr>
        <p:txBody>
          <a:bodyPr wrap="square" anchor="ctr" anchorCtr="0">
            <a:spAutoFit/>
          </a:bodyPr>
          <a:lstStyle/>
          <a:p>
            <a:pPr algn="l">
              <a:lnSpc>
                <a:spcPct val="60000"/>
              </a:lnSpc>
            </a:pPr>
            <a:r>
              <a:rPr lang="ko-KR" altLang="en-US" sz="2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미래 정책 수립을 위한 </a:t>
            </a:r>
            <a:r>
              <a:rPr lang="en-US" altLang="ko-KR" sz="2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sz="2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설치 지점 선정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C2521B-8EB0-4DBB-B452-23D5456E6DEF}"/>
              </a:ext>
            </a:extLst>
          </p:cNvPr>
          <p:cNvSpPr txBox="1"/>
          <p:nvPr/>
        </p:nvSpPr>
        <p:spPr>
          <a:xfrm>
            <a:off x="2714727" y="4705050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마창균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김정민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정선용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5263595-9E7B-4ED7-83FD-F2F52993E1C2}"/>
              </a:ext>
            </a:extLst>
          </p:cNvPr>
          <p:cNvSpPr/>
          <p:nvPr/>
        </p:nvSpPr>
        <p:spPr>
          <a:xfrm rot="19367776">
            <a:off x="15638" y="6022854"/>
            <a:ext cx="1918285" cy="1065842"/>
          </a:xfrm>
          <a:custGeom>
            <a:avLst/>
            <a:gdLst>
              <a:gd name="connsiteX0" fmla="*/ 1683325 w 1918285"/>
              <a:gd name="connsiteY0" fmla="*/ 91015 h 1065842"/>
              <a:gd name="connsiteX1" fmla="*/ 1918285 w 1918285"/>
              <a:gd name="connsiteY1" fmla="*/ 532921 h 1065842"/>
              <a:gd name="connsiteX2" fmla="*/ 1385364 w 1918285"/>
              <a:gd name="connsiteY2" fmla="*/ 1065842 h 1065842"/>
              <a:gd name="connsiteX3" fmla="*/ 1161312 w 1918285"/>
              <a:gd name="connsiteY3" fmla="*/ 1065842 h 1065842"/>
              <a:gd name="connsiteX4" fmla="*/ 0 w 1918285"/>
              <a:gd name="connsiteY4" fmla="*/ 184239 h 1065842"/>
              <a:gd name="connsiteX5" fmla="*/ 139864 w 1918285"/>
              <a:gd name="connsiteY5" fmla="*/ 0 h 1065842"/>
              <a:gd name="connsiteX6" fmla="*/ 1385364 w 1918285"/>
              <a:gd name="connsiteY6" fmla="*/ 0 h 1065842"/>
              <a:gd name="connsiteX7" fmla="*/ 1683325 w 1918285"/>
              <a:gd name="connsiteY7" fmla="*/ 91015 h 106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8285" h="1065842">
                <a:moveTo>
                  <a:pt x="1683325" y="91015"/>
                </a:moveTo>
                <a:cubicBezTo>
                  <a:pt x="1825083" y="186785"/>
                  <a:pt x="1918285" y="348969"/>
                  <a:pt x="1918285" y="532921"/>
                </a:cubicBezTo>
                <a:cubicBezTo>
                  <a:pt x="1918285" y="827245"/>
                  <a:pt x="1679688" y="1065842"/>
                  <a:pt x="1385364" y="1065842"/>
                </a:cubicBezTo>
                <a:lnTo>
                  <a:pt x="1161312" y="1065842"/>
                </a:lnTo>
                <a:lnTo>
                  <a:pt x="0" y="184239"/>
                </a:lnTo>
                <a:lnTo>
                  <a:pt x="139864" y="0"/>
                </a:lnTo>
                <a:lnTo>
                  <a:pt x="1385364" y="0"/>
                </a:lnTo>
                <a:cubicBezTo>
                  <a:pt x="1495736" y="0"/>
                  <a:pt x="1598270" y="33553"/>
                  <a:pt x="1683325" y="91015"/>
                </a:cubicBez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F7333DA-AFD2-4BE6-BDF8-4DBA247808D0}"/>
              </a:ext>
            </a:extLst>
          </p:cNvPr>
          <p:cNvSpPr/>
          <p:nvPr/>
        </p:nvSpPr>
        <p:spPr>
          <a:xfrm rot="19367776">
            <a:off x="3802925" y="-633931"/>
            <a:ext cx="2795921" cy="1656411"/>
          </a:xfrm>
          <a:custGeom>
            <a:avLst/>
            <a:gdLst>
              <a:gd name="connsiteX0" fmla="*/ 628286 w 2795921"/>
              <a:gd name="connsiteY0" fmla="*/ 0 h 1656411"/>
              <a:gd name="connsiteX1" fmla="*/ 2795921 w 2795921"/>
              <a:gd name="connsiteY1" fmla="*/ 1645547 h 1656411"/>
              <a:gd name="connsiteX2" fmla="*/ 2688146 w 2795921"/>
              <a:gd name="connsiteY2" fmla="*/ 1656411 h 1656411"/>
              <a:gd name="connsiteX3" fmla="*/ 843838 w 2795921"/>
              <a:gd name="connsiteY3" fmla="*/ 1656411 h 1656411"/>
              <a:gd name="connsiteX4" fmla="*/ 0 w 2795921"/>
              <a:gd name="connsiteY4" fmla="*/ 812573 h 1656411"/>
              <a:gd name="connsiteX5" fmla="*/ 515378 w 2795921"/>
              <a:gd name="connsiteY5" fmla="*/ 35048 h 165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5921" h="1656411">
                <a:moveTo>
                  <a:pt x="628286" y="0"/>
                </a:moveTo>
                <a:lnTo>
                  <a:pt x="2795921" y="1645547"/>
                </a:lnTo>
                <a:lnTo>
                  <a:pt x="2688146" y="1656411"/>
                </a:lnTo>
                <a:lnTo>
                  <a:pt x="843838" y="1656411"/>
                </a:lnTo>
                <a:cubicBezTo>
                  <a:pt x="377799" y="1656411"/>
                  <a:pt x="0" y="1278612"/>
                  <a:pt x="0" y="812573"/>
                </a:cubicBezTo>
                <a:cubicBezTo>
                  <a:pt x="0" y="463044"/>
                  <a:pt x="212512" y="163150"/>
                  <a:pt x="515378" y="35048"/>
                </a:cubicBez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009A12-EADE-4F86-8E6E-EF28E142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096" y="1136807"/>
            <a:ext cx="8195439" cy="2128275"/>
          </a:xfrm>
        </p:spPr>
        <p:txBody>
          <a:bodyPr wrap="square" anchor="ctr" anchorCtr="0">
            <a:spAutoFit/>
          </a:bodyPr>
          <a:lstStyle/>
          <a:p>
            <a:pPr algn="l"/>
            <a:r>
              <a:rPr lang="en-US" altLang="ko-KR" sz="4900" dirty="0">
                <a:solidFill>
                  <a:srgbClr val="FD583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2020 COMPAS </a:t>
            </a:r>
            <a:r>
              <a:rPr lang="ko-KR" altLang="en-US" sz="4900" dirty="0">
                <a:solidFill>
                  <a:srgbClr val="FD583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공모전</a:t>
            </a:r>
            <a:br>
              <a:rPr lang="en-US" altLang="ko-KR" sz="4900" dirty="0">
                <a:solidFill>
                  <a:srgbClr val="FD583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ko-KR" altLang="en-US" sz="4900" dirty="0">
                <a:solidFill>
                  <a:srgbClr val="FD583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미세먼지 센서</a:t>
            </a:r>
            <a:r>
              <a:rPr lang="en-US" altLang="ko-KR" sz="4900" dirty="0">
                <a:solidFill>
                  <a:srgbClr val="FD583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4900" dirty="0">
                <a:solidFill>
                  <a:srgbClr val="FD583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및 복합센서</a:t>
            </a:r>
            <a:br>
              <a:rPr lang="en-US" altLang="ko-KR" sz="4900" dirty="0">
                <a:solidFill>
                  <a:srgbClr val="FD583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ko-KR" altLang="en-US" sz="4900" dirty="0">
                <a:solidFill>
                  <a:srgbClr val="FD583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입지선정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65C9A-728B-44BD-A7B9-AD03C7EC1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06F195-772C-4099-BAD3-E6B653C8861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98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828C86-7D93-4D3F-8238-BBF38EF1BE5A}"/>
              </a:ext>
            </a:extLst>
          </p:cNvPr>
          <p:cNvGrpSpPr/>
          <p:nvPr/>
        </p:nvGrpSpPr>
        <p:grpSpPr>
          <a:xfrm>
            <a:off x="1217687" y="1941314"/>
            <a:ext cx="2611225" cy="3283510"/>
            <a:chOff x="1217687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614022-9DDA-4C5C-90D0-0317FD917005}"/>
                </a:ext>
              </a:extLst>
            </p:cNvPr>
            <p:cNvSpPr/>
            <p:nvPr/>
          </p:nvSpPr>
          <p:spPr>
            <a:xfrm>
              <a:off x="1217687" y="2253006"/>
              <a:ext cx="2611225" cy="30919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9C29DC-CFC3-4C88-A2F1-2A7833F43A98}"/>
                </a:ext>
              </a:extLst>
            </p:cNvPr>
            <p:cNvSpPr/>
            <p:nvPr/>
          </p:nvSpPr>
          <p:spPr>
            <a:xfrm>
              <a:off x="1526200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어린이 인구 분포도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72707E-E23E-4BEA-A82F-5D7622CF7A55}"/>
              </a:ext>
            </a:extLst>
          </p:cNvPr>
          <p:cNvGrpSpPr/>
          <p:nvPr/>
        </p:nvGrpSpPr>
        <p:grpSpPr>
          <a:xfrm>
            <a:off x="2740148" y="2161571"/>
            <a:ext cx="2611225" cy="3283510"/>
            <a:chOff x="2740148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A93552-6B95-41A5-AA26-FBEA77A8329C}"/>
                </a:ext>
              </a:extLst>
            </p:cNvPr>
            <p:cNvSpPr/>
            <p:nvPr/>
          </p:nvSpPr>
          <p:spPr>
            <a:xfrm>
              <a:off x="2740148" y="2253006"/>
              <a:ext cx="2611225" cy="309199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EB2402F-378A-422C-B4AF-7CA6762AD9E4}"/>
                </a:ext>
              </a:extLst>
            </p:cNvPr>
            <p:cNvSpPr/>
            <p:nvPr/>
          </p:nvSpPr>
          <p:spPr>
            <a:xfrm>
              <a:off x="3048661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노인 인구 분포도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2048256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8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6D1FE-33C1-48F4-878E-FE0169393E72}"/>
              </a:ext>
            </a:extLst>
          </p:cNvPr>
          <p:cNvSpPr/>
          <p:nvPr/>
        </p:nvSpPr>
        <p:spPr>
          <a:xfrm>
            <a:off x="217714" y="1141095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입지 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D934-D309-4A24-8CE2-8BCEA4245E93}"/>
              </a:ext>
            </a:extLst>
          </p:cNvPr>
          <p:cNvSpPr/>
          <p:nvPr/>
        </p:nvSpPr>
        <p:spPr>
          <a:xfrm>
            <a:off x="3909572" y="384011"/>
            <a:ext cx="4028074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IOT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센서별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설치 요인의 가중평균 값이 클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0711-1463-4726-80B7-22730DE2C7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238F11-7367-4DE8-9E42-905B77C9AD4D}"/>
              </a:ext>
            </a:extLst>
          </p:cNvPr>
          <p:cNvSpPr/>
          <p:nvPr/>
        </p:nvSpPr>
        <p:spPr>
          <a:xfrm>
            <a:off x="8084279" y="384011"/>
            <a:ext cx="2187886" cy="58477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취약계층 분포도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5EC3E4-7662-400C-B877-B42FA7CE8F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134" t="5096" r="53112" b="57571"/>
          <a:stretch/>
        </p:blipFill>
        <p:spPr>
          <a:xfrm rot="21299131">
            <a:off x="8819351" y="274227"/>
            <a:ext cx="777964" cy="276933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7DFDFCB-6087-40AE-B65B-2487907734E5}"/>
              </a:ext>
            </a:extLst>
          </p:cNvPr>
          <p:cNvSpPr/>
          <p:nvPr/>
        </p:nvSpPr>
        <p:spPr>
          <a:xfrm>
            <a:off x="5649137" y="3094838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396D67-871F-4AB2-AE4B-DA3D1F047E07}"/>
              </a:ext>
            </a:extLst>
          </p:cNvPr>
          <p:cNvGrpSpPr/>
          <p:nvPr/>
        </p:nvGrpSpPr>
        <p:grpSpPr>
          <a:xfrm>
            <a:off x="7660940" y="2061488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262FB0-7414-4AD9-9E2F-621F5DC1A1DA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5C2120-C0B2-4B4E-9278-2510565BF0E8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2-2.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취약계층 분포도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6AA837-7781-4B19-8F94-04428C743B95}"/>
              </a:ext>
            </a:extLst>
          </p:cNvPr>
          <p:cNvSpPr/>
          <p:nvPr/>
        </p:nvSpPr>
        <p:spPr>
          <a:xfrm>
            <a:off x="768470" y="5328441"/>
            <a:ext cx="4582903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어린이와 노인 인구를 더하여 취약계층 분포도를 작성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588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3EB61D2-590C-4AF1-B6F9-095D1057F077}"/>
              </a:ext>
            </a:extLst>
          </p:cNvPr>
          <p:cNvGrpSpPr/>
          <p:nvPr/>
        </p:nvGrpSpPr>
        <p:grpSpPr>
          <a:xfrm>
            <a:off x="1217687" y="1941314"/>
            <a:ext cx="2611225" cy="3283510"/>
            <a:chOff x="2603959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121F0BE-05D2-4677-91E0-27C574A09DC0}"/>
                </a:ext>
              </a:extLst>
            </p:cNvPr>
            <p:cNvSpPr/>
            <p:nvPr/>
          </p:nvSpPr>
          <p:spPr>
            <a:xfrm>
              <a:off x="2603959" y="2253006"/>
              <a:ext cx="2611225" cy="30919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73B7F94-5985-4186-9C67-925729C8C58B}"/>
                </a:ext>
              </a:extLst>
            </p:cNvPr>
            <p:cNvSpPr/>
            <p:nvPr/>
          </p:nvSpPr>
          <p:spPr>
            <a:xfrm>
              <a:off x="2912472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안양시 격자 데이터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945F7F-2342-4262-8D03-11240E162286}"/>
              </a:ext>
            </a:extLst>
          </p:cNvPr>
          <p:cNvGrpSpPr/>
          <p:nvPr/>
        </p:nvGrpSpPr>
        <p:grpSpPr>
          <a:xfrm>
            <a:off x="2740148" y="2161571"/>
            <a:ext cx="2611225" cy="3283510"/>
            <a:chOff x="2740148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3AFE63F-3986-4C7D-8B01-5862A706EE86}"/>
                </a:ext>
              </a:extLst>
            </p:cNvPr>
            <p:cNvSpPr/>
            <p:nvPr/>
          </p:nvSpPr>
          <p:spPr>
            <a:xfrm>
              <a:off x="2740148" y="2253006"/>
              <a:ext cx="2611225" cy="309199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EABC53-F77C-4346-81CA-D33239BC62D9}"/>
                </a:ext>
              </a:extLst>
            </p:cNvPr>
            <p:cNvSpPr/>
            <p:nvPr/>
          </p:nvSpPr>
          <p:spPr>
            <a:xfrm>
              <a:off x="3048661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링크별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교통량 데이터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2340864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9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6D1FE-33C1-48F4-878E-FE0169393E72}"/>
              </a:ext>
            </a:extLst>
          </p:cNvPr>
          <p:cNvSpPr/>
          <p:nvPr/>
        </p:nvSpPr>
        <p:spPr>
          <a:xfrm>
            <a:off x="217714" y="1141095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입지 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D934-D309-4A24-8CE2-8BCEA4245E93}"/>
              </a:ext>
            </a:extLst>
          </p:cNvPr>
          <p:cNvSpPr/>
          <p:nvPr/>
        </p:nvSpPr>
        <p:spPr>
          <a:xfrm>
            <a:off x="3909572" y="384011"/>
            <a:ext cx="4028074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IOT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센서별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설치 요인의 가중평균 값이 클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0711-1463-4726-80B7-22730DE2C7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238F11-7367-4DE8-9E42-905B77C9AD4D}"/>
              </a:ext>
            </a:extLst>
          </p:cNvPr>
          <p:cNvSpPr/>
          <p:nvPr/>
        </p:nvSpPr>
        <p:spPr>
          <a:xfrm>
            <a:off x="8625786" y="384011"/>
            <a:ext cx="1276211" cy="58477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3)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5EC3E4-7662-400C-B877-B42FA7CE8F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134" t="5096" r="53112" b="57571"/>
          <a:stretch/>
        </p:blipFill>
        <p:spPr>
          <a:xfrm rot="21299131">
            <a:off x="8819351" y="274227"/>
            <a:ext cx="777964" cy="276933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7DFDFCB-6087-40AE-B65B-2487907734E5}"/>
              </a:ext>
            </a:extLst>
          </p:cNvPr>
          <p:cNvSpPr/>
          <p:nvPr/>
        </p:nvSpPr>
        <p:spPr>
          <a:xfrm>
            <a:off x="5649137" y="3094838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2F2044-77BF-4ABB-8F8C-E4627EB6E320}"/>
              </a:ext>
            </a:extLst>
          </p:cNvPr>
          <p:cNvGrpSpPr/>
          <p:nvPr/>
        </p:nvGrpSpPr>
        <p:grpSpPr>
          <a:xfrm>
            <a:off x="7660940" y="2061488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262FB0-7414-4AD9-9E2F-621F5DC1A1DA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5C2120-C0B2-4B4E-9278-2510565BF0E8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2-3.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격자별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교통량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72A3B-3A11-4A47-BEF4-9483BD18D68C}"/>
              </a:ext>
            </a:extLst>
          </p:cNvPr>
          <p:cNvSpPr/>
          <p:nvPr/>
        </p:nvSpPr>
        <p:spPr>
          <a:xfrm>
            <a:off x="768471" y="5328441"/>
            <a:ext cx="6072158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격자별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교통량을 구하기 위해 안양시 격자 데이터와 교통량 데이터를 결합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87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2633472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10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D934-D309-4A24-8CE2-8BCEA4245E93}"/>
              </a:ext>
            </a:extLst>
          </p:cNvPr>
          <p:cNvSpPr/>
          <p:nvPr/>
        </p:nvSpPr>
        <p:spPr>
          <a:xfrm>
            <a:off x="4786403" y="384011"/>
            <a:ext cx="2274412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전원이 공급될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0711-1463-4726-80B7-22730DE2C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27D3FC0-C8B7-4990-BCE6-DCBD256E5257}"/>
              </a:ext>
            </a:extLst>
          </p:cNvPr>
          <p:cNvGrpSpPr/>
          <p:nvPr/>
        </p:nvGrpSpPr>
        <p:grpSpPr>
          <a:xfrm>
            <a:off x="1217687" y="1931826"/>
            <a:ext cx="2611225" cy="3283510"/>
            <a:chOff x="1217687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1DC5AC-C9A2-49CD-BF21-A274A54ED4C7}"/>
                </a:ext>
              </a:extLst>
            </p:cNvPr>
            <p:cNvSpPr/>
            <p:nvPr/>
          </p:nvSpPr>
          <p:spPr>
            <a:xfrm>
              <a:off x="1217687" y="2253006"/>
              <a:ext cx="2611225" cy="309199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98D65B-276A-4924-8BB4-0B81630D59E1}"/>
                </a:ext>
              </a:extLst>
            </p:cNvPr>
            <p:cNvSpPr/>
            <p:nvPr/>
          </p:nvSpPr>
          <p:spPr>
            <a:xfrm>
              <a:off x="1526200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CCTV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현황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0907D68-114F-4F6A-B1FC-D1865B1EF1EB}"/>
              </a:ext>
            </a:extLst>
          </p:cNvPr>
          <p:cNvSpPr/>
          <p:nvPr/>
        </p:nvSpPr>
        <p:spPr>
          <a:xfrm>
            <a:off x="5649137" y="3094838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9F3818-7B8E-4829-8805-30FCD5167FA2}"/>
              </a:ext>
            </a:extLst>
          </p:cNvPr>
          <p:cNvGrpSpPr/>
          <p:nvPr/>
        </p:nvGrpSpPr>
        <p:grpSpPr>
          <a:xfrm>
            <a:off x="7660940" y="2061488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315B5F-71CF-46B1-9953-E7C9B45CF7E0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CE63ED-A050-4BE7-9FEA-7C9634948E97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상시 전원공급 가능 위치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0358D4-CA5D-4106-B3A2-63058734237B}"/>
              </a:ext>
            </a:extLst>
          </p:cNvPr>
          <p:cNvGrpSpPr/>
          <p:nvPr/>
        </p:nvGrpSpPr>
        <p:grpSpPr>
          <a:xfrm>
            <a:off x="2768429" y="2078994"/>
            <a:ext cx="2611225" cy="3283510"/>
            <a:chOff x="2768429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6438766-3C51-4A98-A8FB-EE1FC6196C8D}"/>
                </a:ext>
              </a:extLst>
            </p:cNvPr>
            <p:cNvSpPr/>
            <p:nvPr/>
          </p:nvSpPr>
          <p:spPr>
            <a:xfrm>
              <a:off x="2768429" y="2253006"/>
              <a:ext cx="2611225" cy="309199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C2618D3-BAA8-4397-A798-1C9256994766}"/>
                </a:ext>
              </a:extLst>
            </p:cNvPr>
            <p:cNvSpPr/>
            <p:nvPr/>
          </p:nvSpPr>
          <p:spPr>
            <a:xfrm>
              <a:off x="3076942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버스 정류소 위치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9F26BB-875D-4544-B6AF-3ED1034D933F}"/>
              </a:ext>
            </a:extLst>
          </p:cNvPr>
          <p:cNvSpPr/>
          <p:nvPr/>
        </p:nvSpPr>
        <p:spPr>
          <a:xfrm>
            <a:off x="5742532" y="3831336"/>
            <a:ext cx="1520011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버스 정류장과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위치를 센서 설치 위치로 선택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DF07AB-D1BF-4C88-A54E-077429606B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187629">
            <a:off x="6055626" y="3721552"/>
            <a:ext cx="777964" cy="27693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5FF056-7FB2-4D15-88BE-30025BAD253B}"/>
              </a:ext>
            </a:extLst>
          </p:cNvPr>
          <p:cNvSpPr/>
          <p:nvPr/>
        </p:nvSpPr>
        <p:spPr>
          <a:xfrm>
            <a:off x="768470" y="5328441"/>
            <a:ext cx="6043877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전원이 공급될 수 있는 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설치물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(CCTV,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버스정류소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들의 분포 확인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19F5EC-85A1-4392-869B-4E8482B07A0B}"/>
              </a:ext>
            </a:extLst>
          </p:cNvPr>
          <p:cNvSpPr/>
          <p:nvPr/>
        </p:nvSpPr>
        <p:spPr>
          <a:xfrm>
            <a:off x="217714" y="1141095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입지 선정</a:t>
            </a:r>
          </a:p>
        </p:txBody>
      </p:sp>
    </p:spTree>
    <p:extLst>
      <p:ext uri="{BB962C8B-B14F-4D97-AF65-F5344CB8AC3E}">
        <p14:creationId xmlns:p14="http://schemas.microsoft.com/office/powerpoint/2010/main" val="257602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2926080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11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6D1FE-33C1-48F4-878E-FE0169393E72}"/>
              </a:ext>
            </a:extLst>
          </p:cNvPr>
          <p:cNvSpPr/>
          <p:nvPr/>
        </p:nvSpPr>
        <p:spPr>
          <a:xfrm>
            <a:off x="217714" y="1141095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입지 선정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9270930-44AF-44A7-A062-5417AAE9E969}"/>
              </a:ext>
            </a:extLst>
          </p:cNvPr>
          <p:cNvSpPr/>
          <p:nvPr/>
        </p:nvSpPr>
        <p:spPr>
          <a:xfrm>
            <a:off x="6786724" y="3754630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0F48A80-D4BB-4A8E-BED9-22119E00C8CA}"/>
              </a:ext>
            </a:extLst>
          </p:cNvPr>
          <p:cNvGrpSpPr/>
          <p:nvPr/>
        </p:nvGrpSpPr>
        <p:grpSpPr>
          <a:xfrm>
            <a:off x="8872679" y="2061488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0E1412C-DF3C-4EAC-85E5-2195DF1B0E05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98A73AC-9A8E-40ED-8C36-0312DC9A3CBD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종합 점수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5FCC33-5511-473F-B089-B4CF11E1C203}"/>
              </a:ext>
            </a:extLst>
          </p:cNvPr>
          <p:cNvGrpSpPr/>
          <p:nvPr/>
        </p:nvGrpSpPr>
        <p:grpSpPr>
          <a:xfrm>
            <a:off x="0" y="1751452"/>
            <a:ext cx="2611225" cy="3283510"/>
            <a:chOff x="7048198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03B44D0-B7DC-4814-B1F4-A66994F1F9DB}"/>
                </a:ext>
              </a:extLst>
            </p:cNvPr>
            <p:cNvSpPr/>
            <p:nvPr/>
          </p:nvSpPr>
          <p:spPr>
            <a:xfrm>
              <a:off x="7048198" y="2253006"/>
              <a:ext cx="2611225" cy="309199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7161EC1-468F-4D74-8EF4-D9720DB2D8C1}"/>
                </a:ext>
              </a:extLst>
            </p:cNvPr>
            <p:cNvSpPr/>
            <p:nvPr/>
          </p:nvSpPr>
          <p:spPr>
            <a:xfrm>
              <a:off x="7356711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생활권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SHP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2F85F4-1A9A-40BA-8EC7-6F18AC07F637}"/>
              </a:ext>
            </a:extLst>
          </p:cNvPr>
          <p:cNvGrpSpPr/>
          <p:nvPr/>
        </p:nvGrpSpPr>
        <p:grpSpPr>
          <a:xfrm>
            <a:off x="1110077" y="1803321"/>
            <a:ext cx="2611225" cy="3448311"/>
            <a:chOff x="949087" y="1803321"/>
            <a:chExt cx="2611225" cy="344831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AF525A-CEA9-49C9-8FF8-8BF4DCD793E5}"/>
                </a:ext>
              </a:extLst>
            </p:cNvPr>
            <p:cNvSpPr/>
            <p:nvPr/>
          </p:nvSpPr>
          <p:spPr>
            <a:xfrm>
              <a:off x="949087" y="2159640"/>
              <a:ext cx="2611225" cy="309199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5E00BD-A10D-41E5-ADB7-0C512B6ABF59}"/>
                </a:ext>
              </a:extLst>
            </p:cNvPr>
            <p:cNvSpPr/>
            <p:nvPr/>
          </p:nvSpPr>
          <p:spPr>
            <a:xfrm>
              <a:off x="1257600" y="1968122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2-1.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공장 및 소각장 분포도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2515A0-7495-4CD5-A75C-54FDE89B71B3}"/>
                </a:ext>
              </a:extLst>
            </p:cNvPr>
            <p:cNvSpPr/>
            <p:nvPr/>
          </p:nvSpPr>
          <p:spPr>
            <a:xfrm>
              <a:off x="3020438" y="1803321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4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CE87EA6-D6B4-4A9E-B166-C29B1C0B8C9A}"/>
              </a:ext>
            </a:extLst>
          </p:cNvPr>
          <p:cNvGrpSpPr/>
          <p:nvPr/>
        </p:nvGrpSpPr>
        <p:grpSpPr>
          <a:xfrm>
            <a:off x="2220154" y="2040995"/>
            <a:ext cx="2625453" cy="3371122"/>
            <a:chOff x="1898174" y="2368743"/>
            <a:chExt cx="2625453" cy="337112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C5C9E2-0E57-4520-8501-85AF8365FF23}"/>
                </a:ext>
              </a:extLst>
            </p:cNvPr>
            <p:cNvGrpSpPr/>
            <p:nvPr/>
          </p:nvGrpSpPr>
          <p:grpSpPr>
            <a:xfrm>
              <a:off x="1898174" y="2456355"/>
              <a:ext cx="2611225" cy="3283510"/>
              <a:chOff x="7660940" y="2061488"/>
              <a:chExt cx="2611225" cy="328351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1EACCB2-54D3-44BB-A85F-9299E01EE450}"/>
                  </a:ext>
                </a:extLst>
              </p:cNvPr>
              <p:cNvSpPr/>
              <p:nvPr/>
            </p:nvSpPr>
            <p:spPr>
              <a:xfrm>
                <a:off x="7660940" y="2253006"/>
                <a:ext cx="2611225" cy="3091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97B4EE2-59A7-4F6E-8470-74D6F4AAE2AE}"/>
                  </a:ext>
                </a:extLst>
              </p:cNvPr>
              <p:cNvSpPr/>
              <p:nvPr/>
            </p:nvSpPr>
            <p:spPr>
              <a:xfrm>
                <a:off x="7969453" y="2061488"/>
                <a:ext cx="1869015" cy="276999"/>
              </a:xfrm>
              <a:prstGeom prst="rect">
                <a:avLst/>
              </a:prstGeom>
              <a:solidFill>
                <a:srgbClr val="E5E5E5"/>
              </a:solidFill>
              <a:ln w="3492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2-2.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취약계층 분포도</a:t>
                </a:r>
                <a:endPara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03D145D-E49C-46D7-9DA7-5C9157A1B80B}"/>
                </a:ext>
              </a:extLst>
            </p:cNvPr>
            <p:cNvSpPr/>
            <p:nvPr/>
          </p:nvSpPr>
          <p:spPr>
            <a:xfrm>
              <a:off x="3983753" y="2368743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1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974EB38-510D-45DB-8A39-8B5436924F5F}"/>
              </a:ext>
            </a:extLst>
          </p:cNvPr>
          <p:cNvGrpSpPr/>
          <p:nvPr/>
        </p:nvGrpSpPr>
        <p:grpSpPr>
          <a:xfrm>
            <a:off x="3344459" y="2277667"/>
            <a:ext cx="2633186" cy="3371985"/>
            <a:chOff x="2847261" y="2737836"/>
            <a:chExt cx="2633186" cy="337198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2A98E1-013D-4F64-BE5F-EA3C4100A94A}"/>
                </a:ext>
              </a:extLst>
            </p:cNvPr>
            <p:cNvGrpSpPr/>
            <p:nvPr/>
          </p:nvGrpSpPr>
          <p:grpSpPr>
            <a:xfrm>
              <a:off x="2847261" y="2826311"/>
              <a:ext cx="2611225" cy="3283510"/>
              <a:chOff x="2847261" y="2826311"/>
              <a:chExt cx="2611225" cy="328351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0B51E57-E370-400A-8531-3CD25AD962FD}"/>
                  </a:ext>
                </a:extLst>
              </p:cNvPr>
              <p:cNvSpPr/>
              <p:nvPr/>
            </p:nvSpPr>
            <p:spPr>
              <a:xfrm>
                <a:off x="2847261" y="3017829"/>
                <a:ext cx="2611225" cy="3091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C41ED77-E0D4-45A2-85D1-9F7F7D9288E4}"/>
                  </a:ext>
                </a:extLst>
              </p:cNvPr>
              <p:cNvSpPr/>
              <p:nvPr/>
            </p:nvSpPr>
            <p:spPr>
              <a:xfrm>
                <a:off x="3155774" y="2826311"/>
                <a:ext cx="1869015" cy="276999"/>
              </a:xfrm>
              <a:prstGeom prst="rect">
                <a:avLst/>
              </a:prstGeom>
              <a:solidFill>
                <a:srgbClr val="E5E5E5"/>
              </a:solidFill>
              <a:ln w="3492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2-3. </a:t>
                </a:r>
                <a:r>
                  <a:rPr lang="ko-KR" altLang="en-US" sz="1200" b="1" dirty="0" err="1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격자별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교통량</a:t>
                </a:r>
                <a:endPara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BC8B18A-B6ED-48E1-B5A5-177212993C7E}"/>
                </a:ext>
              </a:extLst>
            </p:cNvPr>
            <p:cNvSpPr/>
            <p:nvPr/>
          </p:nvSpPr>
          <p:spPr>
            <a:xfrm>
              <a:off x="4940573" y="2737836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3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C4EE7B-29CC-4C5E-B034-4051B7BEF180}"/>
              </a:ext>
            </a:extLst>
          </p:cNvPr>
          <p:cNvSpPr/>
          <p:nvPr/>
        </p:nvSpPr>
        <p:spPr>
          <a:xfrm>
            <a:off x="768470" y="5563793"/>
            <a:ext cx="6043877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ESRI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발생 기여도에 따라 가중치를 부여하여 합산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37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3218688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12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6D1FE-33C1-48F4-878E-FE0169393E72}"/>
              </a:ext>
            </a:extLst>
          </p:cNvPr>
          <p:cNvSpPr/>
          <p:nvPr/>
        </p:nvSpPr>
        <p:spPr>
          <a:xfrm>
            <a:off x="217714" y="1141095"/>
            <a:ext cx="4976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입지 선정 </a:t>
            </a:r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 공급 지역 여부 판단 </a:t>
            </a:r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</a:t>
            </a:r>
            <a:endParaRPr lang="ko-KR" altLang="en-US" sz="1600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9270930-44AF-44A7-A062-5417AAE9E969}"/>
              </a:ext>
            </a:extLst>
          </p:cNvPr>
          <p:cNvSpPr/>
          <p:nvPr/>
        </p:nvSpPr>
        <p:spPr>
          <a:xfrm>
            <a:off x="5242599" y="3754630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C4EE7B-29CC-4C5E-B034-4051B7BEF180}"/>
              </a:ext>
            </a:extLst>
          </p:cNvPr>
          <p:cNvSpPr/>
          <p:nvPr/>
        </p:nvSpPr>
        <p:spPr>
          <a:xfrm>
            <a:off x="768470" y="5563793"/>
            <a:ext cx="4659325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종합 점수를 토대로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Top 40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격자를 추출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0F48A80-D4BB-4A8E-BED9-22119E00C8CA}"/>
              </a:ext>
            </a:extLst>
          </p:cNvPr>
          <p:cNvGrpSpPr/>
          <p:nvPr/>
        </p:nvGrpSpPr>
        <p:grpSpPr>
          <a:xfrm>
            <a:off x="1517141" y="2008769"/>
            <a:ext cx="2611225" cy="3283510"/>
            <a:chOff x="7660940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0E1412C-DF3C-4EAC-85E5-2195DF1B0E05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98A73AC-9A8E-40ED-8C36-0312DC9A3CBD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종합 점수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7451B33-D30F-4CDE-AC21-B590CF39EC2B}"/>
              </a:ext>
            </a:extLst>
          </p:cNvPr>
          <p:cNvGrpSpPr/>
          <p:nvPr/>
        </p:nvGrpSpPr>
        <p:grpSpPr>
          <a:xfrm>
            <a:off x="7674015" y="2061488"/>
            <a:ext cx="3809890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7819F0-9D82-4677-8970-3F198FC5563B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99CEBB3-5900-4894-99B8-BC9D156A10E0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TOP 40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0BDB88-A316-491B-8EB7-15802D3AE4E9}"/>
              </a:ext>
            </a:extLst>
          </p:cNvPr>
          <p:cNvSpPr/>
          <p:nvPr/>
        </p:nvSpPr>
        <p:spPr>
          <a:xfrm>
            <a:off x="2438400" y="1200587"/>
            <a:ext cx="2651760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942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3511296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13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6D1FE-33C1-48F4-878E-FE0169393E72}"/>
              </a:ext>
            </a:extLst>
          </p:cNvPr>
          <p:cNvSpPr/>
          <p:nvPr/>
        </p:nvSpPr>
        <p:spPr>
          <a:xfrm>
            <a:off x="217714" y="1141095"/>
            <a:ext cx="4851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입지 선정 </a:t>
            </a:r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 공급 가능 위치 고려 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9270930-44AF-44A7-A062-5417AAE9E969}"/>
              </a:ext>
            </a:extLst>
          </p:cNvPr>
          <p:cNvSpPr/>
          <p:nvPr/>
        </p:nvSpPr>
        <p:spPr>
          <a:xfrm>
            <a:off x="5637625" y="3754630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6612D2B-63E9-429A-8C05-E04CE7B90A7B}"/>
              </a:ext>
            </a:extLst>
          </p:cNvPr>
          <p:cNvGrpSpPr/>
          <p:nvPr/>
        </p:nvGrpSpPr>
        <p:grpSpPr>
          <a:xfrm>
            <a:off x="1174786" y="1585972"/>
            <a:ext cx="2611225" cy="3283510"/>
            <a:chOff x="7660940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972300F-4E18-4FDB-A4AF-BD7CBA3B8B92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2D56491-653E-4883-A2B0-8315FF8FEF9B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상시 전원공급 가능 위치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C4EE7B-29CC-4C5E-B034-4051B7BEF180}"/>
              </a:ext>
            </a:extLst>
          </p:cNvPr>
          <p:cNvSpPr/>
          <p:nvPr/>
        </p:nvSpPr>
        <p:spPr>
          <a:xfrm>
            <a:off x="768470" y="5563793"/>
            <a:ext cx="6617850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 공급 가능할 시설물들의 위치를 고려한 미세먼지 종합 점수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Top 40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0F48A80-D4BB-4A8E-BED9-22119E00C8CA}"/>
              </a:ext>
            </a:extLst>
          </p:cNvPr>
          <p:cNvGrpSpPr/>
          <p:nvPr/>
        </p:nvGrpSpPr>
        <p:grpSpPr>
          <a:xfrm>
            <a:off x="2703038" y="2008769"/>
            <a:ext cx="2611225" cy="3283510"/>
            <a:chOff x="7660940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0E1412C-DF3C-4EAC-85E5-2195DF1B0E05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98A73AC-9A8E-40ED-8C36-0312DC9A3CBD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종합 점수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844F379-544E-4FF2-97DB-E1D4AAD4892D}"/>
              </a:ext>
            </a:extLst>
          </p:cNvPr>
          <p:cNvGrpSpPr/>
          <p:nvPr/>
        </p:nvGrpSpPr>
        <p:grpSpPr>
          <a:xfrm>
            <a:off x="7801337" y="2061488"/>
            <a:ext cx="3682567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68B8A72-07E5-45D5-89EB-71660850F06A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114576-15FF-47DB-8E05-3D00E28B9D67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TOP 40 (CCTV, BUS)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AF5DE5-DAFF-465C-89FE-2BDED8C6B388}"/>
              </a:ext>
            </a:extLst>
          </p:cNvPr>
          <p:cNvSpPr/>
          <p:nvPr/>
        </p:nvSpPr>
        <p:spPr>
          <a:xfrm>
            <a:off x="2398254" y="1200587"/>
            <a:ext cx="2621280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12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</a:t>
            </a:r>
            <a:r>
              <a:rPr lang="ko-KR" altLang="en-US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 과정</a:t>
            </a:r>
            <a:endParaRPr lang="ko-KR" altLang="en-US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3803904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14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6D1FE-33C1-48F4-878E-FE0169393E72}"/>
              </a:ext>
            </a:extLst>
          </p:cNvPr>
          <p:cNvSpPr/>
          <p:nvPr/>
        </p:nvSpPr>
        <p:spPr>
          <a:xfrm>
            <a:off x="217714" y="1141095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입지 선정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B559D70-C3C9-452C-8D73-A0AA19CDEC76}"/>
              </a:ext>
            </a:extLst>
          </p:cNvPr>
          <p:cNvGrpSpPr/>
          <p:nvPr/>
        </p:nvGrpSpPr>
        <p:grpSpPr>
          <a:xfrm>
            <a:off x="7660940" y="2061488"/>
            <a:ext cx="2611225" cy="3283510"/>
            <a:chOff x="7048198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5E5C93-94BF-43B6-AE4E-D5013F707230}"/>
                </a:ext>
              </a:extLst>
            </p:cNvPr>
            <p:cNvSpPr/>
            <p:nvPr/>
          </p:nvSpPr>
          <p:spPr>
            <a:xfrm>
              <a:off x="7048198" y="2253006"/>
              <a:ext cx="2611225" cy="309199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33BC5B2-A6D0-4058-B3E9-122BE85F1AD1}"/>
                </a:ext>
              </a:extLst>
            </p:cNvPr>
            <p:cNvSpPr/>
            <p:nvPr/>
          </p:nvSpPr>
          <p:spPr>
            <a:xfrm>
              <a:off x="7356711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생활권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SHP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0FE9E3-CFDB-4866-B12A-BBF4FFAB482A}"/>
              </a:ext>
            </a:extLst>
          </p:cNvPr>
          <p:cNvSpPr/>
          <p:nvPr/>
        </p:nvSpPr>
        <p:spPr>
          <a:xfrm>
            <a:off x="4666916" y="384011"/>
            <a:ext cx="2849447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지역별로 고루 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분포시킬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ED95B12-E977-4562-8834-D9F91F0077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279B3D0-24BB-44DD-8031-E604D079AA7B}"/>
              </a:ext>
            </a:extLst>
          </p:cNvPr>
          <p:cNvGrpSpPr/>
          <p:nvPr/>
        </p:nvGrpSpPr>
        <p:grpSpPr>
          <a:xfrm>
            <a:off x="1611323" y="2098655"/>
            <a:ext cx="2611225" cy="3283510"/>
            <a:chOff x="604945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ECA205-B576-45E3-B88A-EA65E9D7E9B0}"/>
                </a:ext>
              </a:extLst>
            </p:cNvPr>
            <p:cNvSpPr/>
            <p:nvPr/>
          </p:nvSpPr>
          <p:spPr>
            <a:xfrm>
              <a:off x="604945" y="2253006"/>
              <a:ext cx="2611225" cy="3091992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93FF988-3286-4C5D-9A7A-C2DD89786CCF}"/>
                </a:ext>
              </a:extLst>
            </p:cNvPr>
            <p:cNvSpPr/>
            <p:nvPr/>
          </p:nvSpPr>
          <p:spPr>
            <a:xfrm>
              <a:off x="913458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생활권 계획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(2030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B4F3FB-DB18-41EE-826E-1F5CF7D48496}"/>
              </a:ext>
            </a:extLst>
          </p:cNvPr>
          <p:cNvSpPr/>
          <p:nvPr/>
        </p:nvSpPr>
        <p:spPr>
          <a:xfrm>
            <a:off x="1429618" y="5328441"/>
            <a:ext cx="7945875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안양 스마트 시티 생활권 계획에 따라 중생활권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권역으로 인구밀도에 따라 센서를 분산 배치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2063CC4-3C9C-46D2-B577-50061F50BE72}"/>
              </a:ext>
            </a:extLst>
          </p:cNvPr>
          <p:cNvSpPr/>
          <p:nvPr/>
        </p:nvSpPr>
        <p:spPr>
          <a:xfrm>
            <a:off x="5472572" y="3094838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987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4096512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15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D934-D309-4A24-8CE2-8BCEA4245E93}"/>
              </a:ext>
            </a:extLst>
          </p:cNvPr>
          <p:cNvSpPr/>
          <p:nvPr/>
        </p:nvSpPr>
        <p:spPr>
          <a:xfrm>
            <a:off x="3909572" y="384011"/>
            <a:ext cx="4028074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IOT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센서별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설치 요인의 가중평균 값이 클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0711-1463-4726-80B7-22730DE2C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238F11-7367-4DE8-9E42-905B77C9AD4D}"/>
              </a:ext>
            </a:extLst>
          </p:cNvPr>
          <p:cNvSpPr/>
          <p:nvPr/>
        </p:nvSpPr>
        <p:spPr>
          <a:xfrm>
            <a:off x="8084278" y="384011"/>
            <a:ext cx="2266353" cy="58477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종합 점수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5EC3E4-7662-400C-B877-B42FA7CE8F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21299131">
            <a:off x="8819351" y="274227"/>
            <a:ext cx="777964" cy="2769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F98C228-0D30-4D0F-B045-56ABDF145444}"/>
              </a:ext>
            </a:extLst>
          </p:cNvPr>
          <p:cNvGrpSpPr/>
          <p:nvPr/>
        </p:nvGrpSpPr>
        <p:grpSpPr>
          <a:xfrm>
            <a:off x="7660940" y="2061488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262FB0-7414-4AD9-9E2F-621F5DC1A1DA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5C2120-C0B2-4B4E-9278-2510565BF0E8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2-1.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종합 점수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A44044-DF2E-4A63-91A9-928C6212C82C}"/>
              </a:ext>
            </a:extLst>
          </p:cNvPr>
          <p:cNvSpPr/>
          <p:nvPr/>
        </p:nvSpPr>
        <p:spPr>
          <a:xfrm>
            <a:off x="217714" y="1141095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입지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FFB525-A35F-4B9E-BC08-FA67C58C7F4A}"/>
              </a:ext>
            </a:extLst>
          </p:cNvPr>
          <p:cNvSpPr/>
          <p:nvPr/>
        </p:nvSpPr>
        <p:spPr>
          <a:xfrm>
            <a:off x="8318457" y="5278015"/>
            <a:ext cx="1520011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설치를 위해 구한 종합 점수 데이터를 그대로 활용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02F569-6624-42A4-A56C-F22C3AF3CF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187629">
            <a:off x="8631551" y="5168231"/>
            <a:ext cx="777964" cy="276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131706E-AF07-45D8-8BF5-46F7881872C2}"/>
              </a:ext>
            </a:extLst>
          </p:cNvPr>
          <p:cNvSpPr/>
          <p:nvPr/>
        </p:nvSpPr>
        <p:spPr>
          <a:xfrm>
            <a:off x="5965892" y="3754630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809107-DF43-44A7-9F20-6EABF475E46F}"/>
              </a:ext>
            </a:extLst>
          </p:cNvPr>
          <p:cNvGrpSpPr/>
          <p:nvPr/>
        </p:nvGrpSpPr>
        <p:grpSpPr>
          <a:xfrm>
            <a:off x="0" y="1751452"/>
            <a:ext cx="2611225" cy="3283510"/>
            <a:chOff x="7048198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3BBEA32-799D-4052-B5FD-88F4E3149AF6}"/>
                </a:ext>
              </a:extLst>
            </p:cNvPr>
            <p:cNvSpPr/>
            <p:nvPr/>
          </p:nvSpPr>
          <p:spPr>
            <a:xfrm>
              <a:off x="7048198" y="2253006"/>
              <a:ext cx="2611225" cy="3091992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5B96702-059B-408A-AF62-A2D3D1FDD2F1}"/>
                </a:ext>
              </a:extLst>
            </p:cNvPr>
            <p:cNvSpPr/>
            <p:nvPr/>
          </p:nvSpPr>
          <p:spPr>
            <a:xfrm>
              <a:off x="7356711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생활권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SHP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13C355-E88D-4351-AE25-D5BC1FBD2722}"/>
              </a:ext>
            </a:extLst>
          </p:cNvPr>
          <p:cNvGrpSpPr/>
          <p:nvPr/>
        </p:nvGrpSpPr>
        <p:grpSpPr>
          <a:xfrm>
            <a:off x="1110077" y="1803321"/>
            <a:ext cx="2611225" cy="3448311"/>
            <a:chOff x="949087" y="1803321"/>
            <a:chExt cx="2611225" cy="34483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73A17D1-DE98-4420-9791-B50AD95EF897}"/>
                </a:ext>
              </a:extLst>
            </p:cNvPr>
            <p:cNvSpPr/>
            <p:nvPr/>
          </p:nvSpPr>
          <p:spPr>
            <a:xfrm>
              <a:off x="949087" y="2159640"/>
              <a:ext cx="2611225" cy="309199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F6B4195-22C3-4023-9C64-EEEF2270EFE8}"/>
                </a:ext>
              </a:extLst>
            </p:cNvPr>
            <p:cNvSpPr/>
            <p:nvPr/>
          </p:nvSpPr>
          <p:spPr>
            <a:xfrm>
              <a:off x="1257600" y="1968122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2-1.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공장 및 소각장 분포도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CF78CAD-144A-4365-A965-EEB0114F820C}"/>
                </a:ext>
              </a:extLst>
            </p:cNvPr>
            <p:cNvSpPr/>
            <p:nvPr/>
          </p:nvSpPr>
          <p:spPr>
            <a:xfrm>
              <a:off x="3020438" y="1803321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4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BF089D2-00E7-40DB-BDA0-C31014AE94BC}"/>
              </a:ext>
            </a:extLst>
          </p:cNvPr>
          <p:cNvGrpSpPr/>
          <p:nvPr/>
        </p:nvGrpSpPr>
        <p:grpSpPr>
          <a:xfrm>
            <a:off x="2220154" y="2040995"/>
            <a:ext cx="2625453" cy="3371122"/>
            <a:chOff x="1898174" y="2368743"/>
            <a:chExt cx="2625453" cy="337112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222ADE-4AA2-4EE9-95CC-1376939E2E1B}"/>
                </a:ext>
              </a:extLst>
            </p:cNvPr>
            <p:cNvGrpSpPr/>
            <p:nvPr/>
          </p:nvGrpSpPr>
          <p:grpSpPr>
            <a:xfrm>
              <a:off x="1898174" y="2456355"/>
              <a:ext cx="2611225" cy="3283510"/>
              <a:chOff x="7660940" y="2061488"/>
              <a:chExt cx="2611225" cy="328351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946884E-1E7E-4D5E-828D-6441C7B42320}"/>
                  </a:ext>
                </a:extLst>
              </p:cNvPr>
              <p:cNvSpPr/>
              <p:nvPr/>
            </p:nvSpPr>
            <p:spPr>
              <a:xfrm>
                <a:off x="7660940" y="2253006"/>
                <a:ext cx="2611225" cy="3091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382E8DE-998A-4E22-AB63-E7836E024B17}"/>
                  </a:ext>
                </a:extLst>
              </p:cNvPr>
              <p:cNvSpPr/>
              <p:nvPr/>
            </p:nvSpPr>
            <p:spPr>
              <a:xfrm>
                <a:off x="7969453" y="2061488"/>
                <a:ext cx="1869015" cy="276999"/>
              </a:xfrm>
              <a:prstGeom prst="rect">
                <a:avLst/>
              </a:prstGeom>
              <a:solidFill>
                <a:srgbClr val="E5E5E5"/>
              </a:solidFill>
              <a:ln w="3492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2-2.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취약계층 분포도</a:t>
                </a:r>
                <a:endPara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885DA61-F0A4-4E9D-894B-1A93C3AE81EB}"/>
                </a:ext>
              </a:extLst>
            </p:cNvPr>
            <p:cNvSpPr/>
            <p:nvPr/>
          </p:nvSpPr>
          <p:spPr>
            <a:xfrm>
              <a:off x="3983753" y="2368743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1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5289D0D-267F-44E7-8EE6-2EE7BCB634FC}"/>
              </a:ext>
            </a:extLst>
          </p:cNvPr>
          <p:cNvGrpSpPr/>
          <p:nvPr/>
        </p:nvGrpSpPr>
        <p:grpSpPr>
          <a:xfrm>
            <a:off x="3344459" y="2277667"/>
            <a:ext cx="2633186" cy="3371985"/>
            <a:chOff x="2847261" y="2737836"/>
            <a:chExt cx="2633186" cy="337198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35229F1-45C0-46DF-9B82-9D751F08C875}"/>
                </a:ext>
              </a:extLst>
            </p:cNvPr>
            <p:cNvGrpSpPr/>
            <p:nvPr/>
          </p:nvGrpSpPr>
          <p:grpSpPr>
            <a:xfrm>
              <a:off x="2847261" y="2826311"/>
              <a:ext cx="2611225" cy="3283510"/>
              <a:chOff x="2847261" y="2826311"/>
              <a:chExt cx="2611225" cy="328351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9181DCE-B761-4B64-92AA-E90A0C42BCCB}"/>
                  </a:ext>
                </a:extLst>
              </p:cNvPr>
              <p:cNvSpPr/>
              <p:nvPr/>
            </p:nvSpPr>
            <p:spPr>
              <a:xfrm>
                <a:off x="2847261" y="3017829"/>
                <a:ext cx="2611225" cy="30919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40CA022-958C-498B-8CEC-545F91D25CD5}"/>
                  </a:ext>
                </a:extLst>
              </p:cNvPr>
              <p:cNvSpPr/>
              <p:nvPr/>
            </p:nvSpPr>
            <p:spPr>
              <a:xfrm>
                <a:off x="3155774" y="2826311"/>
                <a:ext cx="1869015" cy="276999"/>
              </a:xfrm>
              <a:prstGeom prst="rect">
                <a:avLst/>
              </a:prstGeom>
              <a:solidFill>
                <a:srgbClr val="E5E5E5"/>
              </a:solidFill>
              <a:ln w="3492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2-3. </a:t>
                </a:r>
                <a:r>
                  <a:rPr lang="ko-KR" altLang="en-US" sz="1200" b="1" dirty="0" err="1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격자별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교통량</a:t>
                </a:r>
                <a:endPara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466D40-6E63-47FC-8793-19B2C3BF86FF}"/>
                </a:ext>
              </a:extLst>
            </p:cNvPr>
            <p:cNvSpPr/>
            <p:nvPr/>
          </p:nvSpPr>
          <p:spPr>
            <a:xfrm>
              <a:off x="4940573" y="2737836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3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C3973C-1FEF-4073-986C-CCF4E27F3CD9}"/>
              </a:ext>
            </a:extLst>
          </p:cNvPr>
          <p:cNvSpPr/>
          <p:nvPr/>
        </p:nvSpPr>
        <p:spPr>
          <a:xfrm>
            <a:off x="768471" y="5563793"/>
            <a:ext cx="5794890" cy="58477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센서도 미세먼지 데이터를 얻을 수 있으므로 앞서 얻은 미세먼지 종합점수를 고려하여 위치 선정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97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2DEC951-DBC8-47D6-A48D-9052F825637C}"/>
              </a:ext>
            </a:extLst>
          </p:cNvPr>
          <p:cNvGrpSpPr/>
          <p:nvPr/>
        </p:nvGrpSpPr>
        <p:grpSpPr>
          <a:xfrm>
            <a:off x="1217686" y="1862631"/>
            <a:ext cx="2611225" cy="3283510"/>
            <a:chOff x="2603959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EED4ED3-97C3-4CDF-BD67-E8909734CD93}"/>
                </a:ext>
              </a:extLst>
            </p:cNvPr>
            <p:cNvSpPr/>
            <p:nvPr/>
          </p:nvSpPr>
          <p:spPr>
            <a:xfrm>
              <a:off x="2603959" y="2253006"/>
              <a:ext cx="2611225" cy="30919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5782AE-6ED2-4F08-A2A8-155597ECC5E6}"/>
                </a:ext>
              </a:extLst>
            </p:cNvPr>
            <p:cNvSpPr/>
            <p:nvPr/>
          </p:nvSpPr>
          <p:spPr>
            <a:xfrm>
              <a:off x="2912472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안양시 격자 데이터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4389120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16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D934-D309-4A24-8CE2-8BCEA4245E93}"/>
              </a:ext>
            </a:extLst>
          </p:cNvPr>
          <p:cNvSpPr/>
          <p:nvPr/>
        </p:nvSpPr>
        <p:spPr>
          <a:xfrm>
            <a:off x="3909572" y="384011"/>
            <a:ext cx="4028074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IOT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센서별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설치 요인의 가중평균 값이 클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0711-1463-4726-80B7-22730DE2C7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238F11-7367-4DE8-9E42-905B77C9AD4D}"/>
              </a:ext>
            </a:extLst>
          </p:cNvPr>
          <p:cNvSpPr/>
          <p:nvPr/>
        </p:nvSpPr>
        <p:spPr>
          <a:xfrm>
            <a:off x="8084279" y="384011"/>
            <a:ext cx="2187886" cy="58477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온도 측정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5EC3E4-7662-400C-B877-B42FA7CE8F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134" t="5096" r="53112" b="57571"/>
          <a:stretch/>
        </p:blipFill>
        <p:spPr>
          <a:xfrm rot="21299131">
            <a:off x="8819351" y="274227"/>
            <a:ext cx="777964" cy="27693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E8658E-CAD6-4015-9769-1787020C32E5}"/>
              </a:ext>
            </a:extLst>
          </p:cNvPr>
          <p:cNvGrpSpPr/>
          <p:nvPr/>
        </p:nvGrpSpPr>
        <p:grpSpPr>
          <a:xfrm>
            <a:off x="2288800" y="2176807"/>
            <a:ext cx="2611225" cy="3283510"/>
            <a:chOff x="1217687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B7DF623-9FD4-47C1-82B9-BC460C040F47}"/>
                </a:ext>
              </a:extLst>
            </p:cNvPr>
            <p:cNvSpPr/>
            <p:nvPr/>
          </p:nvSpPr>
          <p:spPr>
            <a:xfrm>
              <a:off x="1217687" y="2253006"/>
              <a:ext cx="2611225" cy="3091992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0B69593-716B-4896-A53D-8485CB2CF436}"/>
                </a:ext>
              </a:extLst>
            </p:cNvPr>
            <p:cNvSpPr/>
            <p:nvPr/>
          </p:nvSpPr>
          <p:spPr>
            <a:xfrm>
              <a:off x="1526200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건물 분포도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7DFDFCB-6087-40AE-B65B-2487907734E5}"/>
              </a:ext>
            </a:extLst>
          </p:cNvPr>
          <p:cNvSpPr/>
          <p:nvPr/>
        </p:nvSpPr>
        <p:spPr>
          <a:xfrm>
            <a:off x="5649137" y="3094838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396D67-871F-4AB2-AE4B-DA3D1F047E07}"/>
              </a:ext>
            </a:extLst>
          </p:cNvPr>
          <p:cNvGrpSpPr/>
          <p:nvPr/>
        </p:nvGrpSpPr>
        <p:grpSpPr>
          <a:xfrm>
            <a:off x="7660940" y="2061488"/>
            <a:ext cx="2611225" cy="3283187"/>
            <a:chOff x="7660940" y="2061488"/>
            <a:chExt cx="2611225" cy="328318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262FB0-7414-4AD9-9E2F-621F5DC1A1DA}"/>
                </a:ext>
              </a:extLst>
            </p:cNvPr>
            <p:cNvSpPr/>
            <p:nvPr/>
          </p:nvSpPr>
          <p:spPr>
            <a:xfrm>
              <a:off x="7660940" y="2252683"/>
              <a:ext cx="2611225" cy="309199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5C2120-C0B2-4B4E-9278-2510565BF0E8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2-2.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열섬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현상 의심 지역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2D6B89-2335-439B-A65E-CEC464C0118E}"/>
              </a:ext>
            </a:extLst>
          </p:cNvPr>
          <p:cNvSpPr/>
          <p:nvPr/>
        </p:nvSpPr>
        <p:spPr>
          <a:xfrm>
            <a:off x="217714" y="1141095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입지 선정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8A5B72-8365-419E-92AE-D645647D6B15}"/>
              </a:ext>
            </a:extLst>
          </p:cNvPr>
          <p:cNvSpPr/>
          <p:nvPr/>
        </p:nvSpPr>
        <p:spPr>
          <a:xfrm>
            <a:off x="5742532" y="3831336"/>
            <a:ext cx="1520011" cy="646331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층 이상 고층 빌딩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격자별로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Count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C8C5668-5437-4BE3-B5BE-BA5357B28A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134" t="5096" r="53112" b="57571"/>
          <a:stretch/>
        </p:blipFill>
        <p:spPr>
          <a:xfrm rot="187629">
            <a:off x="6055626" y="3721552"/>
            <a:ext cx="777964" cy="27693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28376E-C755-4492-A923-99A4FF78D273}"/>
              </a:ext>
            </a:extLst>
          </p:cNvPr>
          <p:cNvSpPr/>
          <p:nvPr/>
        </p:nvSpPr>
        <p:spPr>
          <a:xfrm>
            <a:off x="768470" y="5563793"/>
            <a:ext cx="5462001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열섬현상이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고층 빌딩이 모여 있을 수록 잘 발생하는 것에서 착안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61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945F7F-2342-4262-8D03-11240E162286}"/>
              </a:ext>
            </a:extLst>
          </p:cNvPr>
          <p:cNvGrpSpPr/>
          <p:nvPr/>
        </p:nvGrpSpPr>
        <p:grpSpPr>
          <a:xfrm>
            <a:off x="1210450" y="1913357"/>
            <a:ext cx="2611225" cy="3283510"/>
            <a:chOff x="2740148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3AFE63F-3986-4C7D-8B01-5862A706EE86}"/>
                </a:ext>
              </a:extLst>
            </p:cNvPr>
            <p:cNvSpPr/>
            <p:nvPr/>
          </p:nvSpPr>
          <p:spPr>
            <a:xfrm>
              <a:off x="2740148" y="2253006"/>
              <a:ext cx="2611225" cy="30919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EABC53-F77C-4346-81CA-D33239BC62D9}"/>
                </a:ext>
              </a:extLst>
            </p:cNvPr>
            <p:cNvSpPr/>
            <p:nvPr/>
          </p:nvSpPr>
          <p:spPr>
            <a:xfrm>
              <a:off x="3048661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유동인구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3EB61D2-590C-4AF1-B6F9-095D1057F077}"/>
              </a:ext>
            </a:extLst>
          </p:cNvPr>
          <p:cNvGrpSpPr/>
          <p:nvPr/>
        </p:nvGrpSpPr>
        <p:grpSpPr>
          <a:xfrm>
            <a:off x="2762596" y="2156924"/>
            <a:ext cx="2611225" cy="3283510"/>
            <a:chOff x="2603959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121F0BE-05D2-4677-91E0-27C574A09DC0}"/>
                </a:ext>
              </a:extLst>
            </p:cNvPr>
            <p:cNvSpPr/>
            <p:nvPr/>
          </p:nvSpPr>
          <p:spPr>
            <a:xfrm>
              <a:off x="2603959" y="2253006"/>
              <a:ext cx="2611225" cy="309199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73B7F94-5985-4186-9C67-925729C8C58B}"/>
                </a:ext>
              </a:extLst>
            </p:cNvPr>
            <p:cNvSpPr/>
            <p:nvPr/>
          </p:nvSpPr>
          <p:spPr>
            <a:xfrm>
              <a:off x="2912472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상업 지역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4681728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17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D934-D309-4A24-8CE2-8BCEA4245E93}"/>
              </a:ext>
            </a:extLst>
          </p:cNvPr>
          <p:cNvSpPr/>
          <p:nvPr/>
        </p:nvSpPr>
        <p:spPr>
          <a:xfrm>
            <a:off x="3909572" y="384011"/>
            <a:ext cx="4028074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IOT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센서별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설치 요인의 가중평균 값이 클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0711-1463-4726-80B7-22730DE2C7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238F11-7367-4DE8-9E42-905B77C9AD4D}"/>
              </a:ext>
            </a:extLst>
          </p:cNvPr>
          <p:cNvSpPr/>
          <p:nvPr/>
        </p:nvSpPr>
        <p:spPr>
          <a:xfrm>
            <a:off x="8625786" y="384011"/>
            <a:ext cx="1276211" cy="58477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3)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빛 공해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5EC3E4-7662-400C-B877-B42FA7CE8F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134" t="5096" r="53112" b="57571"/>
          <a:stretch/>
        </p:blipFill>
        <p:spPr>
          <a:xfrm rot="21299131">
            <a:off x="8819351" y="274227"/>
            <a:ext cx="777964" cy="276933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7DFDFCB-6087-40AE-B65B-2487907734E5}"/>
              </a:ext>
            </a:extLst>
          </p:cNvPr>
          <p:cNvSpPr/>
          <p:nvPr/>
        </p:nvSpPr>
        <p:spPr>
          <a:xfrm>
            <a:off x="5649137" y="3094838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2F2044-77BF-4ABB-8F8C-E4627EB6E320}"/>
              </a:ext>
            </a:extLst>
          </p:cNvPr>
          <p:cNvGrpSpPr/>
          <p:nvPr/>
        </p:nvGrpSpPr>
        <p:grpSpPr>
          <a:xfrm>
            <a:off x="7660940" y="2061488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262FB0-7414-4AD9-9E2F-621F5DC1A1DA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5C2120-C0B2-4B4E-9278-2510565BF0E8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2-3.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빛 공해 의심 지역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E02810-0F42-4352-835F-F885B32F361F}"/>
              </a:ext>
            </a:extLst>
          </p:cNvPr>
          <p:cNvSpPr/>
          <p:nvPr/>
        </p:nvSpPr>
        <p:spPr>
          <a:xfrm>
            <a:off x="217714" y="1141095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입지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59F399-A890-4226-96F0-E4CA4F4485F9}"/>
              </a:ext>
            </a:extLst>
          </p:cNvPr>
          <p:cNvSpPr/>
          <p:nvPr/>
        </p:nvSpPr>
        <p:spPr>
          <a:xfrm>
            <a:off x="768470" y="5563793"/>
            <a:ext cx="8227484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상업 지역의 야간 유동인구가 많을 수록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빛 공해를 일으킨다는 점에 착안하여 빛 공해 의심 지역 추출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86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-18882"/>
            <a:ext cx="12191999" cy="1757082"/>
          </a:xfrm>
          <a:prstGeom prst="rect">
            <a:avLst/>
          </a:prstGeom>
          <a:solidFill>
            <a:srgbClr val="FD5836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8325" y="890017"/>
            <a:ext cx="1959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INDEX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3657" y="420914"/>
            <a:ext cx="11364687" cy="143138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3656" y="1898683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32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249" y="1959284"/>
            <a:ext cx="3488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D3246"/>
                </a:solidFill>
              </a:rPr>
              <a:t>분석 목표 및 핵심 아이디어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3249" y="2405559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 프로젝트의 분석 목표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249" y="2625840"/>
            <a:ext cx="2383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진행을 위한 핵심 아이디어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3656" y="2937301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32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3249" y="2997902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D3246"/>
                </a:solidFill>
              </a:rPr>
              <a:t>분석 방법 및 과정 설명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249" y="3444177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개요 및 설치요인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249" y="3664458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방법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3656" y="3975919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32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3249" y="403652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D3246"/>
                </a:solidFill>
              </a:rPr>
              <a:t>분석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3249" y="4482795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GIS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이용한 입지선정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3249" y="4703076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최종후보지 선정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3656" y="5014537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endParaRPr lang="ko-KR" altLang="en-US" sz="32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249" y="507513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D3246"/>
                </a:solidFill>
              </a:rPr>
              <a:t>결론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3249" y="5521413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 및 한계점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3249" y="5741694"/>
            <a:ext cx="1710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 데이터 및 참고 문헌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810FBB-3F8A-4F06-A341-65603EADE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9F2863D-C99D-4724-A0D8-0C53D364504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4974336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18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D934-D309-4A24-8CE2-8BCEA4245E93}"/>
              </a:ext>
            </a:extLst>
          </p:cNvPr>
          <p:cNvSpPr/>
          <p:nvPr/>
        </p:nvSpPr>
        <p:spPr>
          <a:xfrm>
            <a:off x="3909572" y="384011"/>
            <a:ext cx="4028074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IOT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센서별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설치 요인의 가중평균 값이 클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0711-1463-4726-80B7-22730DE2C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238F11-7367-4DE8-9E42-905B77C9AD4D}"/>
              </a:ext>
            </a:extLst>
          </p:cNvPr>
          <p:cNvSpPr/>
          <p:nvPr/>
        </p:nvSpPr>
        <p:spPr>
          <a:xfrm>
            <a:off x="8332482" y="384011"/>
            <a:ext cx="1646379" cy="58477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4)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소음 및 진동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5EC3E4-7662-400C-B877-B42FA7CE8F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21299131">
            <a:off x="8819351" y="274227"/>
            <a:ext cx="777964" cy="276933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7DFDFCB-6087-40AE-B65B-2487907734E5}"/>
              </a:ext>
            </a:extLst>
          </p:cNvPr>
          <p:cNvSpPr/>
          <p:nvPr/>
        </p:nvSpPr>
        <p:spPr>
          <a:xfrm>
            <a:off x="5649137" y="3094838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2F2044-77BF-4ABB-8F8C-E4627EB6E320}"/>
              </a:ext>
            </a:extLst>
          </p:cNvPr>
          <p:cNvGrpSpPr/>
          <p:nvPr/>
        </p:nvGrpSpPr>
        <p:grpSpPr>
          <a:xfrm>
            <a:off x="7660940" y="2061488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262FB0-7414-4AD9-9E2F-621F5DC1A1DA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5C2120-C0B2-4B4E-9278-2510565BF0E8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2-4.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소음 및 진동 점수 분포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E02810-0F42-4352-835F-F885B32F361F}"/>
              </a:ext>
            </a:extLst>
          </p:cNvPr>
          <p:cNvSpPr/>
          <p:nvPr/>
        </p:nvSpPr>
        <p:spPr>
          <a:xfrm>
            <a:off x="217714" y="1141095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입지 선정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2494F5-392E-4689-BC87-83BF2A0455D8}"/>
              </a:ext>
            </a:extLst>
          </p:cNvPr>
          <p:cNvGrpSpPr/>
          <p:nvPr/>
        </p:nvGrpSpPr>
        <p:grpSpPr>
          <a:xfrm>
            <a:off x="503370" y="1968122"/>
            <a:ext cx="2611225" cy="3283510"/>
            <a:chOff x="503370" y="1968122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1EF9A0-CC91-40C0-8869-FD695177C73C}"/>
                </a:ext>
              </a:extLst>
            </p:cNvPr>
            <p:cNvSpPr/>
            <p:nvPr/>
          </p:nvSpPr>
          <p:spPr>
            <a:xfrm>
              <a:off x="503370" y="2159640"/>
              <a:ext cx="2611225" cy="3091992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27E413B-8B8B-4679-B7B4-7E5E7652750F}"/>
                </a:ext>
              </a:extLst>
            </p:cNvPr>
            <p:cNvSpPr/>
            <p:nvPr/>
          </p:nvSpPr>
          <p:spPr>
            <a:xfrm>
              <a:off x="811883" y="1968122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공장 분포도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21A60E-1B9A-4463-B913-FB967833F9EB}"/>
              </a:ext>
            </a:extLst>
          </p:cNvPr>
          <p:cNvSpPr/>
          <p:nvPr/>
        </p:nvSpPr>
        <p:spPr>
          <a:xfrm>
            <a:off x="2574721" y="1803321"/>
            <a:ext cx="539874" cy="276999"/>
          </a:xfrm>
          <a:prstGeom prst="rect">
            <a:avLst/>
          </a:prstGeom>
          <a:solidFill>
            <a:srgbClr val="E5E5E5"/>
          </a:solidFill>
          <a:ln w="34925">
            <a:solidFill>
              <a:srgbClr val="FFFFFF"/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 4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5951F8A-6C8C-41C3-8BCC-4F936521E71B}"/>
              </a:ext>
            </a:extLst>
          </p:cNvPr>
          <p:cNvGrpSpPr/>
          <p:nvPr/>
        </p:nvGrpSpPr>
        <p:grpSpPr>
          <a:xfrm>
            <a:off x="1452457" y="2039725"/>
            <a:ext cx="2627358" cy="3372392"/>
            <a:chOff x="1898174" y="2367473"/>
            <a:chExt cx="2627358" cy="337239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FBEFE9C-5EE1-4800-AFB1-512B0B22D01A}"/>
                </a:ext>
              </a:extLst>
            </p:cNvPr>
            <p:cNvGrpSpPr/>
            <p:nvPr/>
          </p:nvGrpSpPr>
          <p:grpSpPr>
            <a:xfrm>
              <a:off x="1898174" y="2456355"/>
              <a:ext cx="2611225" cy="3283510"/>
              <a:chOff x="7660940" y="2061488"/>
              <a:chExt cx="2611225" cy="328351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53C7AB4-5752-4848-A184-EB550DEAD448}"/>
                  </a:ext>
                </a:extLst>
              </p:cNvPr>
              <p:cNvSpPr/>
              <p:nvPr/>
            </p:nvSpPr>
            <p:spPr>
              <a:xfrm>
                <a:off x="7660940" y="2253006"/>
                <a:ext cx="2611225" cy="3091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CB31ED6-3540-4901-9CFC-7A2972661EF1}"/>
                  </a:ext>
                </a:extLst>
              </p:cNvPr>
              <p:cNvSpPr/>
              <p:nvPr/>
            </p:nvSpPr>
            <p:spPr>
              <a:xfrm>
                <a:off x="7969453" y="2061488"/>
                <a:ext cx="1869015" cy="276999"/>
              </a:xfrm>
              <a:prstGeom prst="rect">
                <a:avLst/>
              </a:prstGeom>
              <a:solidFill>
                <a:srgbClr val="E5E5E5"/>
              </a:solidFill>
              <a:ln w="3492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버스 정류장별 이용객 수</a:t>
                </a:r>
                <a:endPara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C77CF99-5829-446A-88C6-F4A8F2617831}"/>
                </a:ext>
              </a:extLst>
            </p:cNvPr>
            <p:cNvSpPr/>
            <p:nvPr/>
          </p:nvSpPr>
          <p:spPr>
            <a:xfrm>
              <a:off x="3985658" y="2367473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1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9F99E7-9CC1-465E-BF37-00847EBC0B64}"/>
              </a:ext>
            </a:extLst>
          </p:cNvPr>
          <p:cNvGrpSpPr/>
          <p:nvPr/>
        </p:nvGrpSpPr>
        <p:grpSpPr>
          <a:xfrm>
            <a:off x="2401544" y="2277032"/>
            <a:ext cx="2631916" cy="3372620"/>
            <a:chOff x="2847261" y="2737201"/>
            <a:chExt cx="2631916" cy="337262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8A0D829-D984-45E8-B7CB-E27111EAF919}"/>
                </a:ext>
              </a:extLst>
            </p:cNvPr>
            <p:cNvGrpSpPr/>
            <p:nvPr/>
          </p:nvGrpSpPr>
          <p:grpSpPr>
            <a:xfrm>
              <a:off x="2847261" y="2826311"/>
              <a:ext cx="2611225" cy="3283510"/>
              <a:chOff x="2847261" y="2826311"/>
              <a:chExt cx="2611225" cy="328351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CAB8C47D-47EA-451D-9C4B-CD2DD27A8746}"/>
                  </a:ext>
                </a:extLst>
              </p:cNvPr>
              <p:cNvSpPr/>
              <p:nvPr/>
            </p:nvSpPr>
            <p:spPr>
              <a:xfrm>
                <a:off x="2847261" y="3017829"/>
                <a:ext cx="2611225" cy="3091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7F5828C-7BCA-4B81-A361-684931EF22F3}"/>
                  </a:ext>
                </a:extLst>
              </p:cNvPr>
              <p:cNvSpPr/>
              <p:nvPr/>
            </p:nvSpPr>
            <p:spPr>
              <a:xfrm>
                <a:off x="3155774" y="2826311"/>
                <a:ext cx="1869015" cy="276999"/>
              </a:xfrm>
              <a:prstGeom prst="rect">
                <a:avLst/>
              </a:prstGeom>
              <a:solidFill>
                <a:srgbClr val="E5E5E5"/>
              </a:solidFill>
              <a:ln w="3492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ko-KR" altLang="en-US" sz="1200" b="1" dirty="0" err="1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격자별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교통량</a:t>
                </a:r>
                <a:endPara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FB49164-EB63-4258-B763-1B7856AC3AC1}"/>
                </a:ext>
              </a:extLst>
            </p:cNvPr>
            <p:cNvSpPr/>
            <p:nvPr/>
          </p:nvSpPr>
          <p:spPr>
            <a:xfrm>
              <a:off x="4939303" y="2737201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1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0305C4-A0B0-4DE9-A387-6413ACBBABC2}"/>
              </a:ext>
            </a:extLst>
          </p:cNvPr>
          <p:cNvSpPr/>
          <p:nvPr/>
        </p:nvSpPr>
        <p:spPr>
          <a:xfrm>
            <a:off x="5742532" y="3831336"/>
            <a:ext cx="1520011" cy="646331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 통계치 기반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가중치 설정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F696B5-439D-4DE6-BD0D-2B7D49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187629">
            <a:off x="6055626" y="3721552"/>
            <a:ext cx="777964" cy="27693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8D4A00-B44B-4C7B-A358-494B89255B38}"/>
              </a:ext>
            </a:extLst>
          </p:cNvPr>
          <p:cNvSpPr/>
          <p:nvPr/>
        </p:nvSpPr>
        <p:spPr>
          <a:xfrm>
            <a:off x="768470" y="5563793"/>
            <a:ext cx="7796409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소음과 진동 피해의 발생원인인 공장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 등의 데이터를 환경부 통계를 근거로 가중하여 합산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235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5266944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19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D934-D309-4A24-8CE2-8BCEA4245E93}"/>
              </a:ext>
            </a:extLst>
          </p:cNvPr>
          <p:cNvSpPr/>
          <p:nvPr/>
        </p:nvSpPr>
        <p:spPr>
          <a:xfrm>
            <a:off x="3909572" y="384011"/>
            <a:ext cx="4028074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IOT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센서별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설치 요인의 가중평균 값이 클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0711-1463-4726-80B7-22730DE2C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238F11-7367-4DE8-9E42-905B77C9AD4D}"/>
              </a:ext>
            </a:extLst>
          </p:cNvPr>
          <p:cNvSpPr/>
          <p:nvPr/>
        </p:nvSpPr>
        <p:spPr>
          <a:xfrm>
            <a:off x="8084278" y="384011"/>
            <a:ext cx="2266353" cy="58477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5)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유동인구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5EC3E4-7662-400C-B877-B42FA7CE8F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21299131">
            <a:off x="8819351" y="274227"/>
            <a:ext cx="777964" cy="2769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F98C228-0D30-4D0F-B045-56ABDF145444}"/>
              </a:ext>
            </a:extLst>
          </p:cNvPr>
          <p:cNvGrpSpPr/>
          <p:nvPr/>
        </p:nvGrpSpPr>
        <p:grpSpPr>
          <a:xfrm>
            <a:off x="8302317" y="1805003"/>
            <a:ext cx="3340334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262FB0-7414-4AD9-9E2F-621F5DC1A1DA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5C2120-C0B2-4B4E-9278-2510565BF0E8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2-5.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유동인구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A44044-DF2E-4A63-91A9-928C6212C82C}"/>
              </a:ext>
            </a:extLst>
          </p:cNvPr>
          <p:cNvSpPr/>
          <p:nvPr/>
        </p:nvSpPr>
        <p:spPr>
          <a:xfrm>
            <a:off x="217714" y="1141095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입지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B0926F-0414-4766-B75D-F27664E9A823}"/>
              </a:ext>
            </a:extLst>
          </p:cNvPr>
          <p:cNvSpPr/>
          <p:nvPr/>
        </p:nvSpPr>
        <p:spPr>
          <a:xfrm>
            <a:off x="768471" y="5686399"/>
            <a:ext cx="5626233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유동인구 데이터를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점부터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점까지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Natural Breaks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기법으로 분류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4199421-84B5-4A1B-B405-BFC97ADB2234}"/>
              </a:ext>
            </a:extLst>
          </p:cNvPr>
          <p:cNvSpPr/>
          <p:nvPr/>
        </p:nvSpPr>
        <p:spPr>
          <a:xfrm>
            <a:off x="6230844" y="3094838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15A84F3-8F36-4A91-A252-935FEBFB27DC}"/>
              </a:ext>
            </a:extLst>
          </p:cNvPr>
          <p:cNvGrpSpPr/>
          <p:nvPr/>
        </p:nvGrpSpPr>
        <p:grpSpPr>
          <a:xfrm>
            <a:off x="217714" y="1931816"/>
            <a:ext cx="5384586" cy="3283510"/>
            <a:chOff x="2768429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E4CAB9C-E7BF-4449-B9CB-4B0628652285}"/>
                </a:ext>
              </a:extLst>
            </p:cNvPr>
            <p:cNvSpPr/>
            <p:nvPr/>
          </p:nvSpPr>
          <p:spPr>
            <a:xfrm>
              <a:off x="2768429" y="2253006"/>
              <a:ext cx="2611225" cy="3091992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B1B7592-7A47-49BE-ACDB-4D688D5CA9B1}"/>
                </a:ext>
              </a:extLst>
            </p:cNvPr>
            <p:cNvSpPr/>
            <p:nvPr/>
          </p:nvSpPr>
          <p:spPr>
            <a:xfrm>
              <a:off x="3076942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안양시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_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월별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_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시간대별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_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유동인구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.csv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19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5559552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20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D934-D309-4A24-8CE2-8BCEA4245E93}"/>
              </a:ext>
            </a:extLst>
          </p:cNvPr>
          <p:cNvSpPr/>
          <p:nvPr/>
        </p:nvSpPr>
        <p:spPr>
          <a:xfrm>
            <a:off x="4786403" y="384011"/>
            <a:ext cx="2274412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전원이 공급될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0711-1463-4726-80B7-22730DE2C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27D3FC0-C8B7-4990-BCE6-DCBD256E5257}"/>
              </a:ext>
            </a:extLst>
          </p:cNvPr>
          <p:cNvGrpSpPr/>
          <p:nvPr/>
        </p:nvGrpSpPr>
        <p:grpSpPr>
          <a:xfrm>
            <a:off x="1217687" y="1931826"/>
            <a:ext cx="2611225" cy="3283510"/>
            <a:chOff x="1217687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1DC5AC-C9A2-49CD-BF21-A274A54ED4C7}"/>
                </a:ext>
              </a:extLst>
            </p:cNvPr>
            <p:cNvSpPr/>
            <p:nvPr/>
          </p:nvSpPr>
          <p:spPr>
            <a:xfrm>
              <a:off x="1217687" y="2253006"/>
              <a:ext cx="2611225" cy="309199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98D65B-276A-4924-8BB4-0B81630D59E1}"/>
                </a:ext>
              </a:extLst>
            </p:cNvPr>
            <p:cNvSpPr/>
            <p:nvPr/>
          </p:nvSpPr>
          <p:spPr>
            <a:xfrm>
              <a:off x="1526200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CCTV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현황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0907D68-114F-4F6A-B1FC-D1865B1EF1EB}"/>
              </a:ext>
            </a:extLst>
          </p:cNvPr>
          <p:cNvSpPr/>
          <p:nvPr/>
        </p:nvSpPr>
        <p:spPr>
          <a:xfrm>
            <a:off x="5649137" y="3094838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9F3818-7B8E-4829-8805-30FCD5167FA2}"/>
              </a:ext>
            </a:extLst>
          </p:cNvPr>
          <p:cNvGrpSpPr/>
          <p:nvPr/>
        </p:nvGrpSpPr>
        <p:grpSpPr>
          <a:xfrm>
            <a:off x="7660940" y="2061488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315B5F-71CF-46B1-9953-E7C9B45CF7E0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CE63ED-A050-4BE7-9FEA-7C9634948E97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상시 전원공급 가능 위치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0358D4-CA5D-4106-B3A2-63058734237B}"/>
              </a:ext>
            </a:extLst>
          </p:cNvPr>
          <p:cNvGrpSpPr/>
          <p:nvPr/>
        </p:nvGrpSpPr>
        <p:grpSpPr>
          <a:xfrm>
            <a:off x="2768429" y="2078994"/>
            <a:ext cx="2611225" cy="3283510"/>
            <a:chOff x="2768429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6438766-3C51-4A98-A8FB-EE1FC6196C8D}"/>
                </a:ext>
              </a:extLst>
            </p:cNvPr>
            <p:cNvSpPr/>
            <p:nvPr/>
          </p:nvSpPr>
          <p:spPr>
            <a:xfrm>
              <a:off x="2768429" y="2253006"/>
              <a:ext cx="2611225" cy="309199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C2618D3-BAA8-4397-A798-1C9256994766}"/>
                </a:ext>
              </a:extLst>
            </p:cNvPr>
            <p:cNvSpPr/>
            <p:nvPr/>
          </p:nvSpPr>
          <p:spPr>
            <a:xfrm>
              <a:off x="3076942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버스 정류소 위치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D515B5-A14D-4ECA-861E-D6A67D0FBD73}"/>
              </a:ext>
            </a:extLst>
          </p:cNvPr>
          <p:cNvSpPr/>
          <p:nvPr/>
        </p:nvSpPr>
        <p:spPr>
          <a:xfrm>
            <a:off x="217714" y="1141095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입지 선정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9F26BB-875D-4544-B6AF-3ED1034D933F}"/>
              </a:ext>
            </a:extLst>
          </p:cNvPr>
          <p:cNvSpPr/>
          <p:nvPr/>
        </p:nvSpPr>
        <p:spPr>
          <a:xfrm>
            <a:off x="5742532" y="3831336"/>
            <a:ext cx="1520011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버스 정류장과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위치를 센서 설치 위치로 선택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DF07AB-D1BF-4C88-A54E-077429606B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187629">
            <a:off x="6055626" y="3721552"/>
            <a:ext cx="777964" cy="27693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5FF056-7FB2-4D15-88BE-30025BAD253B}"/>
              </a:ext>
            </a:extLst>
          </p:cNvPr>
          <p:cNvSpPr/>
          <p:nvPr/>
        </p:nvSpPr>
        <p:spPr>
          <a:xfrm>
            <a:off x="768470" y="5328441"/>
            <a:ext cx="6043877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전원이 공급될 수 있는 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설치물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(CCTV,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버스정류소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들의 분포 확인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126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5852160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21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6D1FE-33C1-48F4-878E-FE0169393E72}"/>
              </a:ext>
            </a:extLst>
          </p:cNvPr>
          <p:cNvSpPr/>
          <p:nvPr/>
        </p:nvSpPr>
        <p:spPr>
          <a:xfrm>
            <a:off x="217714" y="1141095"/>
            <a:ext cx="1783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센서 입지 선정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9270930-44AF-44A7-A062-5417AAE9E969}"/>
              </a:ext>
            </a:extLst>
          </p:cNvPr>
          <p:cNvSpPr/>
          <p:nvPr/>
        </p:nvSpPr>
        <p:spPr>
          <a:xfrm>
            <a:off x="7057078" y="3754630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0F48A80-D4BB-4A8E-BED9-22119E00C8CA}"/>
              </a:ext>
            </a:extLst>
          </p:cNvPr>
          <p:cNvGrpSpPr/>
          <p:nvPr/>
        </p:nvGrpSpPr>
        <p:grpSpPr>
          <a:xfrm>
            <a:off x="9196783" y="2477829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0E1412C-DF3C-4EAC-85E5-2195DF1B0E05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98A73AC-9A8E-40ED-8C36-0312DC9A3CBD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복합센서 종합 점수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873E4D2-CC8D-4145-8676-684E8CF0FB27}"/>
              </a:ext>
            </a:extLst>
          </p:cNvPr>
          <p:cNvGrpSpPr/>
          <p:nvPr/>
        </p:nvGrpSpPr>
        <p:grpSpPr>
          <a:xfrm>
            <a:off x="0" y="1751452"/>
            <a:ext cx="2611225" cy="3283510"/>
            <a:chOff x="7048198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9D3CF53-A3E8-4A70-B694-81275D581C9B}"/>
                </a:ext>
              </a:extLst>
            </p:cNvPr>
            <p:cNvSpPr/>
            <p:nvPr/>
          </p:nvSpPr>
          <p:spPr>
            <a:xfrm>
              <a:off x="7048198" y="2253006"/>
              <a:ext cx="2611225" cy="309199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0F975E1-3941-4FB5-AC1B-61234E01CECF}"/>
                </a:ext>
              </a:extLst>
            </p:cNvPr>
            <p:cNvSpPr/>
            <p:nvPr/>
          </p:nvSpPr>
          <p:spPr>
            <a:xfrm>
              <a:off x="7356711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생활권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SHP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4829A3-5C74-4278-B080-DBEF050EA89E}"/>
              </a:ext>
            </a:extLst>
          </p:cNvPr>
          <p:cNvGrpSpPr/>
          <p:nvPr/>
        </p:nvGrpSpPr>
        <p:grpSpPr>
          <a:xfrm>
            <a:off x="687018" y="1968122"/>
            <a:ext cx="2611225" cy="3283510"/>
            <a:chOff x="687018" y="1968122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39132D6-FFC1-45E3-9E9B-2D354FA24C1B}"/>
                </a:ext>
              </a:extLst>
            </p:cNvPr>
            <p:cNvSpPr/>
            <p:nvPr/>
          </p:nvSpPr>
          <p:spPr>
            <a:xfrm>
              <a:off x="687018" y="2159640"/>
              <a:ext cx="2611225" cy="309199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9A58CD3-236E-42CA-BE32-167787C19FE8}"/>
                </a:ext>
              </a:extLst>
            </p:cNvPr>
            <p:cNvSpPr/>
            <p:nvPr/>
          </p:nvSpPr>
          <p:spPr>
            <a:xfrm>
              <a:off x="995531" y="1968122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2-1.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종합점수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4D463B9-AF93-42DC-9ECB-7DE495613BBB}"/>
              </a:ext>
            </a:extLst>
          </p:cNvPr>
          <p:cNvGrpSpPr/>
          <p:nvPr/>
        </p:nvGrpSpPr>
        <p:grpSpPr>
          <a:xfrm>
            <a:off x="1374036" y="2040995"/>
            <a:ext cx="2625453" cy="3371122"/>
            <a:chOff x="1898174" y="2368743"/>
            <a:chExt cx="2625453" cy="3371122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52F927F-0CE3-4885-8F2C-DA6E96B66594}"/>
                </a:ext>
              </a:extLst>
            </p:cNvPr>
            <p:cNvGrpSpPr/>
            <p:nvPr/>
          </p:nvGrpSpPr>
          <p:grpSpPr>
            <a:xfrm>
              <a:off x="1898174" y="2456355"/>
              <a:ext cx="2611225" cy="3283510"/>
              <a:chOff x="7660940" y="2061488"/>
              <a:chExt cx="2611225" cy="328351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F45CB50D-0AF2-48C8-9BFB-176E64F436BA}"/>
                  </a:ext>
                </a:extLst>
              </p:cNvPr>
              <p:cNvSpPr/>
              <p:nvPr/>
            </p:nvSpPr>
            <p:spPr>
              <a:xfrm>
                <a:off x="7660940" y="2253006"/>
                <a:ext cx="2611225" cy="3091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1C959023-0981-4C26-85DE-F3FB45AF7C29}"/>
                  </a:ext>
                </a:extLst>
              </p:cNvPr>
              <p:cNvSpPr/>
              <p:nvPr/>
            </p:nvSpPr>
            <p:spPr>
              <a:xfrm>
                <a:off x="7969453" y="2061488"/>
                <a:ext cx="1869015" cy="276999"/>
              </a:xfrm>
              <a:prstGeom prst="rect">
                <a:avLst/>
              </a:prstGeom>
              <a:solidFill>
                <a:srgbClr val="E5E5E5"/>
              </a:solidFill>
              <a:ln w="3492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2-2. </a:t>
                </a:r>
                <a:r>
                  <a:rPr lang="ko-KR" altLang="en-US" sz="1200" b="1" dirty="0" err="1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열섬현상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의심 지역</a:t>
                </a:r>
                <a:endPara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4AE69FF-5D4D-4B6A-B432-39E386DDB98B}"/>
                </a:ext>
              </a:extLst>
            </p:cNvPr>
            <p:cNvSpPr/>
            <p:nvPr/>
          </p:nvSpPr>
          <p:spPr>
            <a:xfrm>
              <a:off x="3983753" y="2368743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1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CCD0B8C-6E1D-4274-B57C-B6E812D6FDE3}"/>
              </a:ext>
            </a:extLst>
          </p:cNvPr>
          <p:cNvGrpSpPr/>
          <p:nvPr/>
        </p:nvGrpSpPr>
        <p:grpSpPr>
          <a:xfrm>
            <a:off x="2077187" y="2277667"/>
            <a:ext cx="2631281" cy="3371985"/>
            <a:chOff x="2847261" y="2737836"/>
            <a:chExt cx="2631281" cy="337198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01B262E-C254-4277-8F7A-53E12437A538}"/>
                </a:ext>
              </a:extLst>
            </p:cNvPr>
            <p:cNvGrpSpPr/>
            <p:nvPr/>
          </p:nvGrpSpPr>
          <p:grpSpPr>
            <a:xfrm>
              <a:off x="2847261" y="2826311"/>
              <a:ext cx="2611225" cy="3283510"/>
              <a:chOff x="2847261" y="2826311"/>
              <a:chExt cx="2611225" cy="328351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2D09FF2-5D63-45F3-B5F2-6545AD93FD50}"/>
                  </a:ext>
                </a:extLst>
              </p:cNvPr>
              <p:cNvSpPr/>
              <p:nvPr/>
            </p:nvSpPr>
            <p:spPr>
              <a:xfrm>
                <a:off x="2847261" y="3017829"/>
                <a:ext cx="2611225" cy="3091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BE014D6-7F10-4B86-A694-523E1DA26FCD}"/>
                  </a:ext>
                </a:extLst>
              </p:cNvPr>
              <p:cNvSpPr/>
              <p:nvPr/>
            </p:nvSpPr>
            <p:spPr>
              <a:xfrm>
                <a:off x="3155774" y="2826311"/>
                <a:ext cx="1869015" cy="276999"/>
              </a:xfrm>
              <a:prstGeom prst="rect">
                <a:avLst/>
              </a:prstGeom>
              <a:solidFill>
                <a:srgbClr val="E5E5E5"/>
              </a:solidFill>
              <a:ln w="3492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2-3.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빛 공해 의심 지역</a:t>
                </a:r>
                <a:endPara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4FDFC6D-4FB8-4404-9DEE-388974BB75C2}"/>
                </a:ext>
              </a:extLst>
            </p:cNvPr>
            <p:cNvSpPr/>
            <p:nvPr/>
          </p:nvSpPr>
          <p:spPr>
            <a:xfrm>
              <a:off x="4938668" y="2737836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1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0B2F9B0-DDEE-4F23-8D58-C9BD7E81B493}"/>
              </a:ext>
            </a:extLst>
          </p:cNvPr>
          <p:cNvGrpSpPr/>
          <p:nvPr/>
        </p:nvGrpSpPr>
        <p:grpSpPr>
          <a:xfrm>
            <a:off x="2789976" y="2432502"/>
            <a:ext cx="2629376" cy="3371985"/>
            <a:chOff x="2847261" y="2737836"/>
            <a:chExt cx="2629376" cy="337198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8A75559-B6BC-42BE-AE45-CA91FE6C9888}"/>
                </a:ext>
              </a:extLst>
            </p:cNvPr>
            <p:cNvGrpSpPr/>
            <p:nvPr/>
          </p:nvGrpSpPr>
          <p:grpSpPr>
            <a:xfrm>
              <a:off x="2847261" y="2826311"/>
              <a:ext cx="2611225" cy="3283510"/>
              <a:chOff x="2847261" y="2826311"/>
              <a:chExt cx="2611225" cy="328351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2E11F01-17B3-4BD8-8A94-C6B3AA5E7A1B}"/>
                  </a:ext>
                </a:extLst>
              </p:cNvPr>
              <p:cNvSpPr/>
              <p:nvPr/>
            </p:nvSpPr>
            <p:spPr>
              <a:xfrm>
                <a:off x="2847261" y="3017829"/>
                <a:ext cx="2611225" cy="3091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F71CE5C6-3DD3-41C9-B4D5-891930318D6C}"/>
                  </a:ext>
                </a:extLst>
              </p:cNvPr>
              <p:cNvSpPr/>
              <p:nvPr/>
            </p:nvSpPr>
            <p:spPr>
              <a:xfrm>
                <a:off x="3155774" y="2826311"/>
                <a:ext cx="1869015" cy="276999"/>
              </a:xfrm>
              <a:prstGeom prst="rect">
                <a:avLst/>
              </a:prstGeom>
              <a:solidFill>
                <a:srgbClr val="E5E5E5"/>
              </a:solidFill>
              <a:ln w="3492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2-4.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소음 및 진동 점수 분포 </a:t>
                </a:r>
                <a:endPara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B75DE29-C7AB-424D-AF72-11E66880042D}"/>
                </a:ext>
              </a:extLst>
            </p:cNvPr>
            <p:cNvSpPr/>
            <p:nvPr/>
          </p:nvSpPr>
          <p:spPr>
            <a:xfrm>
              <a:off x="4936763" y="2737836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1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25CA72B-DBD8-4784-82E5-A0251071A482}"/>
              </a:ext>
            </a:extLst>
          </p:cNvPr>
          <p:cNvGrpSpPr/>
          <p:nvPr/>
        </p:nvGrpSpPr>
        <p:grpSpPr>
          <a:xfrm>
            <a:off x="3502765" y="2622050"/>
            <a:ext cx="2627471" cy="3379605"/>
            <a:chOff x="2847261" y="2730216"/>
            <a:chExt cx="2627471" cy="33796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7F0EF23-471E-45B5-AE2A-7C643319D87F}"/>
                </a:ext>
              </a:extLst>
            </p:cNvPr>
            <p:cNvGrpSpPr/>
            <p:nvPr/>
          </p:nvGrpSpPr>
          <p:grpSpPr>
            <a:xfrm>
              <a:off x="2847261" y="2826311"/>
              <a:ext cx="2611225" cy="3283510"/>
              <a:chOff x="2847261" y="2826311"/>
              <a:chExt cx="2611225" cy="328351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B6FC8A3-67FC-42EA-876F-B2EA6D9356C8}"/>
                  </a:ext>
                </a:extLst>
              </p:cNvPr>
              <p:cNvSpPr/>
              <p:nvPr/>
            </p:nvSpPr>
            <p:spPr>
              <a:xfrm>
                <a:off x="2847261" y="3017829"/>
                <a:ext cx="2611225" cy="3091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7137FF5-459E-4A09-B2F1-339C4FACF1E7}"/>
                  </a:ext>
                </a:extLst>
              </p:cNvPr>
              <p:cNvSpPr/>
              <p:nvPr/>
            </p:nvSpPr>
            <p:spPr>
              <a:xfrm>
                <a:off x="3155774" y="2826311"/>
                <a:ext cx="1869015" cy="276999"/>
              </a:xfrm>
              <a:prstGeom prst="rect">
                <a:avLst/>
              </a:prstGeom>
              <a:solidFill>
                <a:srgbClr val="E5E5E5"/>
              </a:solidFill>
              <a:ln w="3492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2-5.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유동인구</a:t>
                </a:r>
                <a:endPara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272E9C1-59FB-4CC9-A6DB-710F8DACE8EA}"/>
                </a:ext>
              </a:extLst>
            </p:cNvPr>
            <p:cNvSpPr/>
            <p:nvPr/>
          </p:nvSpPr>
          <p:spPr>
            <a:xfrm>
              <a:off x="4934858" y="2730216"/>
              <a:ext cx="539874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1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3FA594-CEB7-4948-AC27-94699C98352C}"/>
              </a:ext>
            </a:extLst>
          </p:cNvPr>
          <p:cNvSpPr/>
          <p:nvPr/>
        </p:nvSpPr>
        <p:spPr>
          <a:xfrm>
            <a:off x="7089725" y="4688437"/>
            <a:ext cx="1520011" cy="46166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등가중치로 합산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C904C5-1AA0-48C4-BDAC-B9C12EC137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134" t="5096" r="53112" b="57571"/>
          <a:stretch/>
        </p:blipFill>
        <p:spPr>
          <a:xfrm rot="187629">
            <a:off x="7402819" y="4578653"/>
            <a:ext cx="777964" cy="276933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0BAB1F18-F86B-4132-95C0-1ED469BFE2AB}"/>
              </a:ext>
            </a:extLst>
          </p:cNvPr>
          <p:cNvSpPr/>
          <p:nvPr/>
        </p:nvSpPr>
        <p:spPr>
          <a:xfrm>
            <a:off x="2758369" y="1801416"/>
            <a:ext cx="539874" cy="276999"/>
          </a:xfrm>
          <a:prstGeom prst="rect">
            <a:avLst/>
          </a:prstGeom>
          <a:solidFill>
            <a:srgbClr val="E5E5E5"/>
          </a:solidFill>
          <a:ln w="34925">
            <a:solidFill>
              <a:srgbClr val="FFFFFF"/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 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A4F6C7-E9C0-4A48-B4B2-135B4963A671}"/>
              </a:ext>
            </a:extLst>
          </p:cNvPr>
          <p:cNvSpPr/>
          <p:nvPr/>
        </p:nvSpPr>
        <p:spPr>
          <a:xfrm>
            <a:off x="768471" y="5328441"/>
            <a:ext cx="2455200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요소의 비중을 같게 봄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696350C-8554-4073-BA58-07E22CFFAAC6}"/>
              </a:ext>
            </a:extLst>
          </p:cNvPr>
          <p:cNvSpPr/>
          <p:nvPr/>
        </p:nvSpPr>
        <p:spPr>
          <a:xfrm>
            <a:off x="1145157" y="5592062"/>
            <a:ext cx="5247927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향후 정책의 목표에 따라 원하는 곳에 가중치를 많이 줄 수 있음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291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895968F9-B750-4EA2-BB31-B6ED0C743C09}"/>
              </a:ext>
            </a:extLst>
          </p:cNvPr>
          <p:cNvGrpSpPr/>
          <p:nvPr/>
        </p:nvGrpSpPr>
        <p:grpSpPr>
          <a:xfrm>
            <a:off x="7518745" y="2061488"/>
            <a:ext cx="4477914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F5450A8-7BD5-4C45-A3BC-79A45091F700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E3D5765-50C1-4FAC-9AD0-05670BF16F2D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복합센서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TOP 80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6144768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22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6D1FE-33C1-48F4-878E-FE0169393E72}"/>
              </a:ext>
            </a:extLst>
          </p:cNvPr>
          <p:cNvSpPr/>
          <p:nvPr/>
        </p:nvSpPr>
        <p:spPr>
          <a:xfrm>
            <a:off x="217714" y="1141095"/>
            <a:ext cx="4586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센서 입지 선정 </a:t>
            </a:r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 공급 지역 여부 판단 </a:t>
            </a:r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</a:t>
            </a:r>
            <a:endParaRPr lang="ko-KR" altLang="en-US" sz="1600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0F48A80-D4BB-4A8E-BED9-22119E00C8CA}"/>
              </a:ext>
            </a:extLst>
          </p:cNvPr>
          <p:cNvGrpSpPr/>
          <p:nvPr/>
        </p:nvGrpSpPr>
        <p:grpSpPr>
          <a:xfrm>
            <a:off x="604358" y="1833794"/>
            <a:ext cx="3489489" cy="3283510"/>
            <a:chOff x="7660940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0E1412C-DF3C-4EAC-85E5-2195DF1B0E05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98A73AC-9A8E-40ED-8C36-0312DC9A3CBD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복합센서 종합 점수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8C40B11-8E41-49CB-B2E4-009B9027A654}"/>
              </a:ext>
            </a:extLst>
          </p:cNvPr>
          <p:cNvSpPr/>
          <p:nvPr/>
        </p:nvSpPr>
        <p:spPr>
          <a:xfrm>
            <a:off x="5242599" y="3754630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61C281D-5D84-495C-B5F1-78D0AB597D9D}"/>
              </a:ext>
            </a:extLst>
          </p:cNvPr>
          <p:cNvSpPr/>
          <p:nvPr/>
        </p:nvSpPr>
        <p:spPr>
          <a:xfrm>
            <a:off x="768470" y="5563793"/>
            <a:ext cx="4659325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복합센서 종합 점수를 토대로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Top 80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격자를 추출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C1BD59-3B5B-4631-A21C-157D6EE82FDE}"/>
              </a:ext>
            </a:extLst>
          </p:cNvPr>
          <p:cNvSpPr/>
          <p:nvPr/>
        </p:nvSpPr>
        <p:spPr>
          <a:xfrm>
            <a:off x="2084832" y="1200587"/>
            <a:ext cx="2651760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347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5DDD9DD4-3B29-4021-ACC4-8EA3AF3CE11E}"/>
              </a:ext>
            </a:extLst>
          </p:cNvPr>
          <p:cNvGrpSpPr/>
          <p:nvPr/>
        </p:nvGrpSpPr>
        <p:grpSpPr>
          <a:xfrm>
            <a:off x="1482622" y="1833794"/>
            <a:ext cx="2611225" cy="3283510"/>
            <a:chOff x="7660940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140916-AEF5-4433-A3C5-8FB65DBB8DAB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03315F-BC5C-4D1E-8491-3ACD7E44D121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상시 전원공급 가능 위치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6437376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23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6D1FE-33C1-48F4-878E-FE0169393E72}"/>
              </a:ext>
            </a:extLst>
          </p:cNvPr>
          <p:cNvSpPr/>
          <p:nvPr/>
        </p:nvSpPr>
        <p:spPr>
          <a:xfrm>
            <a:off x="217714" y="1141095"/>
            <a:ext cx="4586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센서 입지 선정 </a:t>
            </a:r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 공급 가능 위치 고려 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0F48A80-D4BB-4A8E-BED9-22119E00C8CA}"/>
              </a:ext>
            </a:extLst>
          </p:cNvPr>
          <p:cNvGrpSpPr/>
          <p:nvPr/>
        </p:nvGrpSpPr>
        <p:grpSpPr>
          <a:xfrm>
            <a:off x="2816570" y="2223006"/>
            <a:ext cx="2611225" cy="3283510"/>
            <a:chOff x="7660940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0E1412C-DF3C-4EAC-85E5-2195DF1B0E05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98A73AC-9A8E-40ED-8C36-0312DC9A3CBD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복합센서 종합 점수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8C40B11-8E41-49CB-B2E4-009B9027A654}"/>
              </a:ext>
            </a:extLst>
          </p:cNvPr>
          <p:cNvSpPr/>
          <p:nvPr/>
        </p:nvSpPr>
        <p:spPr>
          <a:xfrm>
            <a:off x="5776960" y="3754630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95968F9-B750-4EA2-BB31-B6ED0C743C09}"/>
              </a:ext>
            </a:extLst>
          </p:cNvPr>
          <p:cNvGrpSpPr/>
          <p:nvPr/>
        </p:nvGrpSpPr>
        <p:grpSpPr>
          <a:xfrm>
            <a:off x="7483762" y="2061488"/>
            <a:ext cx="4512897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F5450A8-7BD5-4C45-A3BC-79A45091F700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E3D5765-50C1-4FAC-9AD0-05670BF16F2D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복합센서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TOP 80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(CCTV, BUS)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DA777F-C5AA-415C-9728-80B7557230EF}"/>
              </a:ext>
            </a:extLst>
          </p:cNvPr>
          <p:cNvSpPr/>
          <p:nvPr/>
        </p:nvSpPr>
        <p:spPr>
          <a:xfrm>
            <a:off x="768470" y="5563793"/>
            <a:ext cx="6617850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 공급 가능할 시설물들의 위치를 고려한 복합센서 종합 점수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Top 80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FAB4BC-01BE-440F-ADB3-EBDE8C06D851}"/>
              </a:ext>
            </a:extLst>
          </p:cNvPr>
          <p:cNvSpPr/>
          <p:nvPr/>
        </p:nvSpPr>
        <p:spPr>
          <a:xfrm>
            <a:off x="2029968" y="1200587"/>
            <a:ext cx="2651760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692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GIS</a:t>
            </a:r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이용한 입지선정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결과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6729984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24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sp>
        <p:nvSpPr>
          <p:cNvPr id="40" name="화살표: 갈매기형 수장 39">
            <a:extLst>
              <a:ext uri="{FF2B5EF4-FFF2-40B4-BE49-F238E27FC236}">
                <a16:creationId xmlns:a16="http://schemas.microsoft.com/office/drawing/2014/main" id="{8CC1A881-219D-436F-A418-A695865EEA64}"/>
              </a:ext>
            </a:extLst>
          </p:cNvPr>
          <p:cNvSpPr/>
          <p:nvPr/>
        </p:nvSpPr>
        <p:spPr>
          <a:xfrm>
            <a:off x="503370" y="3656468"/>
            <a:ext cx="9470189" cy="2560320"/>
          </a:xfrm>
          <a:prstGeom prst="chevron">
            <a:avLst/>
          </a:prstGeom>
          <a:gradFill flip="none" rotWithShape="1">
            <a:gsLst>
              <a:gs pos="0">
                <a:srgbClr val="FFFFFF"/>
              </a:gs>
              <a:gs pos="15000">
                <a:srgbClr val="FFF8E5"/>
              </a:gs>
              <a:gs pos="75000">
                <a:srgbClr val="FEC9BE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50755A49-15CA-45F4-BAF7-AB62CAAA07F3}"/>
              </a:ext>
            </a:extLst>
          </p:cNvPr>
          <p:cNvSpPr/>
          <p:nvPr/>
        </p:nvSpPr>
        <p:spPr>
          <a:xfrm>
            <a:off x="546898" y="1094483"/>
            <a:ext cx="9426661" cy="2560320"/>
          </a:xfrm>
          <a:prstGeom prst="chevron">
            <a:avLst/>
          </a:prstGeom>
          <a:gradFill flip="none" rotWithShape="1">
            <a:gsLst>
              <a:gs pos="0">
                <a:srgbClr val="FFFFFF"/>
              </a:gs>
              <a:gs pos="15000">
                <a:srgbClr val="FFF8E5"/>
              </a:gs>
              <a:gs pos="75000">
                <a:srgbClr val="FFF1E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392696-D63F-4EBD-9816-98ED64659457}"/>
              </a:ext>
            </a:extLst>
          </p:cNvPr>
          <p:cNvSpPr/>
          <p:nvPr/>
        </p:nvSpPr>
        <p:spPr>
          <a:xfrm>
            <a:off x="606745" y="1187059"/>
            <a:ext cx="1188720" cy="49377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선정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C4CA998-561A-44D3-9937-0A52E3AAD475}"/>
              </a:ext>
            </a:extLst>
          </p:cNvPr>
          <p:cNvGrpSpPr/>
          <p:nvPr/>
        </p:nvGrpSpPr>
        <p:grpSpPr>
          <a:xfrm>
            <a:off x="10068560" y="2040785"/>
            <a:ext cx="1828800" cy="3189062"/>
            <a:chOff x="9480185" y="2040785"/>
            <a:chExt cx="1828800" cy="31890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8C56129-FDFF-4BAC-802F-BF1AE3E74C18}"/>
                </a:ext>
              </a:extLst>
            </p:cNvPr>
            <p:cNvSpPr/>
            <p:nvPr/>
          </p:nvSpPr>
          <p:spPr>
            <a:xfrm>
              <a:off x="9480185" y="4562130"/>
              <a:ext cx="1828800" cy="66771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</a:t>
              </a:r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개소 선정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022450D3-668D-4FD6-9F56-056B9CD49AD5}"/>
                </a:ext>
              </a:extLst>
            </p:cNvPr>
            <p:cNvSpPr/>
            <p:nvPr/>
          </p:nvSpPr>
          <p:spPr>
            <a:xfrm>
              <a:off x="9480185" y="2040785"/>
              <a:ext cx="1828800" cy="66771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40</a:t>
              </a:r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개소 선정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7498283-9BFF-47A4-A9E5-101ADFE5801F}"/>
              </a:ext>
            </a:extLst>
          </p:cNvPr>
          <p:cNvGrpSpPr/>
          <p:nvPr/>
        </p:nvGrpSpPr>
        <p:grpSpPr>
          <a:xfrm>
            <a:off x="2452150" y="1187059"/>
            <a:ext cx="1497999" cy="4937760"/>
            <a:chOff x="2537550" y="1187059"/>
            <a:chExt cx="1497999" cy="4937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36BFA54-49BC-429E-874D-38B0C7956031}"/>
                </a:ext>
              </a:extLst>
            </p:cNvPr>
            <p:cNvGrpSpPr/>
            <p:nvPr/>
          </p:nvGrpSpPr>
          <p:grpSpPr>
            <a:xfrm>
              <a:off x="3121149" y="1187059"/>
              <a:ext cx="914400" cy="4937760"/>
              <a:chOff x="1635447" y="1187059"/>
              <a:chExt cx="731520" cy="4937760"/>
            </a:xfrm>
            <a:solidFill>
              <a:srgbClr val="E7E6E6"/>
            </a:solidFill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29AA06C1-1F8A-4ED8-B277-F41DCBEFF556}"/>
                  </a:ext>
                </a:extLst>
              </p:cNvPr>
              <p:cNvSpPr/>
              <p:nvPr/>
            </p:nvSpPr>
            <p:spPr>
              <a:xfrm>
                <a:off x="1635447" y="11870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미세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먼지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센서 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942C717A-9EB4-4E2A-99C8-61B94D9DB992}"/>
                  </a:ext>
                </a:extLst>
              </p:cNvPr>
              <p:cNvSpPr/>
              <p:nvPr/>
            </p:nvSpPr>
            <p:spPr>
              <a:xfrm>
                <a:off x="1635447" y="37016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복합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센서 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3B97597-69F0-4891-BFC2-CE24C567C2A8}"/>
                </a:ext>
              </a:extLst>
            </p:cNvPr>
            <p:cNvGrpSpPr/>
            <p:nvPr/>
          </p:nvGrpSpPr>
          <p:grpSpPr>
            <a:xfrm>
              <a:off x="2537550" y="1187059"/>
              <a:ext cx="457200" cy="4937760"/>
              <a:chOff x="1635447" y="1187059"/>
              <a:chExt cx="731520" cy="4937760"/>
            </a:xfrm>
            <a:solidFill>
              <a:srgbClr val="E7E6E6"/>
            </a:solidFill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F3D50BA-A9CB-42FA-B515-4208DC3F4D95}"/>
                  </a:ext>
                </a:extLst>
              </p:cNvPr>
              <p:cNvSpPr/>
              <p:nvPr/>
            </p:nvSpPr>
            <p:spPr>
              <a:xfrm>
                <a:off x="1635447" y="11870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단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계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0B9B214E-3D3D-4858-AD8C-829373F562FC}"/>
                  </a:ext>
                </a:extLst>
              </p:cNvPr>
              <p:cNvSpPr/>
              <p:nvPr/>
            </p:nvSpPr>
            <p:spPr>
              <a:xfrm>
                <a:off x="1635447" y="37016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단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계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C8A6D83-E659-4008-84E5-426CE95C4938}"/>
              </a:ext>
            </a:extLst>
          </p:cNvPr>
          <p:cNvGrpSpPr/>
          <p:nvPr/>
        </p:nvGrpSpPr>
        <p:grpSpPr>
          <a:xfrm>
            <a:off x="4606834" y="1183429"/>
            <a:ext cx="3056586" cy="4941390"/>
            <a:chOff x="5229574" y="1183429"/>
            <a:chExt cx="3056586" cy="49413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B89AC14-7546-4535-972F-9C6B1BB1C81A}"/>
                </a:ext>
              </a:extLst>
            </p:cNvPr>
            <p:cNvSpPr/>
            <p:nvPr/>
          </p:nvSpPr>
          <p:spPr>
            <a:xfrm>
              <a:off x="5229574" y="1183429"/>
              <a:ext cx="3056586" cy="4941390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D1B6E9E-52EB-4773-94E6-A454E5A31483}"/>
                </a:ext>
              </a:extLst>
            </p:cNvPr>
            <p:cNvSpPr/>
            <p:nvPr/>
          </p:nvSpPr>
          <p:spPr>
            <a:xfrm>
              <a:off x="6456915" y="3655802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온도 측정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421F9C1-0F3C-4DD8-80E9-723FFCB37233}"/>
                </a:ext>
              </a:extLst>
            </p:cNvPr>
            <p:cNvSpPr/>
            <p:nvPr/>
          </p:nvSpPr>
          <p:spPr>
            <a:xfrm>
              <a:off x="5867400" y="1183429"/>
              <a:ext cx="2418760" cy="247137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D19F4E2-15C8-481A-A11F-765DD4765D13}"/>
                </a:ext>
              </a:extLst>
            </p:cNvPr>
            <p:cNvSpPr/>
            <p:nvPr/>
          </p:nvSpPr>
          <p:spPr>
            <a:xfrm>
              <a:off x="6457360" y="1189384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공장 위치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C64DA12-C9AA-4F04-981D-4E0B2A3A98A8}"/>
                </a:ext>
              </a:extLst>
            </p:cNvPr>
            <p:cNvSpPr/>
            <p:nvPr/>
          </p:nvSpPr>
          <p:spPr>
            <a:xfrm>
              <a:off x="6457360" y="2176956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취약 계층 분포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5B6B27C-DEF8-447A-8842-E4D58799C94B}"/>
                </a:ext>
              </a:extLst>
            </p:cNvPr>
            <p:cNvSpPr/>
            <p:nvPr/>
          </p:nvSpPr>
          <p:spPr>
            <a:xfrm>
              <a:off x="6457360" y="1679659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소각장 위치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E82BB9F-9A60-4006-B342-E318B270CE85}"/>
                </a:ext>
              </a:extLst>
            </p:cNvPr>
            <p:cNvSpPr/>
            <p:nvPr/>
          </p:nvSpPr>
          <p:spPr>
            <a:xfrm>
              <a:off x="6457360" y="2679876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교통 데이터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80D8746-D26D-4126-A097-8A3F7DB440AB}"/>
                </a:ext>
              </a:extLst>
            </p:cNvPr>
            <p:cNvSpPr/>
            <p:nvPr/>
          </p:nvSpPr>
          <p:spPr>
            <a:xfrm>
              <a:off x="6456915" y="4156577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빛 공해 관측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738AE8A-883A-4D12-9759-DE3CC50F522E}"/>
                </a:ext>
              </a:extLst>
            </p:cNvPr>
            <p:cNvSpPr/>
            <p:nvPr/>
          </p:nvSpPr>
          <p:spPr>
            <a:xfrm>
              <a:off x="6456915" y="4654740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소음</a:t>
              </a:r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진동 관측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39E7426-95C6-40AF-A981-9934C8C2EB7E}"/>
                </a:ext>
              </a:extLst>
            </p:cNvPr>
            <p:cNvSpPr/>
            <p:nvPr/>
          </p:nvSpPr>
          <p:spPr>
            <a:xfrm>
              <a:off x="6456915" y="5157660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유동 인구 관측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34B8CD1-7B1B-40D3-A9B9-5996A5F778A1}"/>
                </a:ext>
              </a:extLst>
            </p:cNvPr>
            <p:cNvSpPr/>
            <p:nvPr/>
          </p:nvSpPr>
          <p:spPr>
            <a:xfrm>
              <a:off x="5941681" y="1692305"/>
              <a:ext cx="457201" cy="9875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392ED08-F4B3-4DB3-B576-603BFB47A15B}"/>
                </a:ext>
              </a:extLst>
            </p:cNvPr>
            <p:cNvSpPr/>
            <p:nvPr/>
          </p:nvSpPr>
          <p:spPr>
            <a:xfrm>
              <a:off x="5338354" y="4366180"/>
              <a:ext cx="457201" cy="9875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168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화살표: 갈매기형 수장 91">
            <a:extLst>
              <a:ext uri="{FF2B5EF4-FFF2-40B4-BE49-F238E27FC236}">
                <a16:creationId xmlns:a16="http://schemas.microsoft.com/office/drawing/2014/main" id="{253F89EB-0580-4520-9573-2EC566978FE1}"/>
              </a:ext>
            </a:extLst>
          </p:cNvPr>
          <p:cNvSpPr/>
          <p:nvPr/>
        </p:nvSpPr>
        <p:spPr>
          <a:xfrm>
            <a:off x="-4614192" y="3656468"/>
            <a:ext cx="8786392" cy="2560320"/>
          </a:xfrm>
          <a:prstGeom prst="chevron">
            <a:avLst/>
          </a:prstGeom>
          <a:gradFill flip="none" rotWithShape="1">
            <a:gsLst>
              <a:gs pos="0">
                <a:srgbClr val="FFFFFF"/>
              </a:gs>
              <a:gs pos="15000">
                <a:srgbClr val="FFF8E5"/>
              </a:gs>
              <a:gs pos="75000">
                <a:srgbClr val="FEC9BE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3" name="화살표: 갈매기형 수장 92">
            <a:extLst>
              <a:ext uri="{FF2B5EF4-FFF2-40B4-BE49-F238E27FC236}">
                <a16:creationId xmlns:a16="http://schemas.microsoft.com/office/drawing/2014/main" id="{878DCB4C-B2B6-4B78-AF33-94BD4667C575}"/>
              </a:ext>
            </a:extLst>
          </p:cNvPr>
          <p:cNvSpPr/>
          <p:nvPr/>
        </p:nvSpPr>
        <p:spPr>
          <a:xfrm>
            <a:off x="-5254462" y="1094483"/>
            <a:ext cx="9426661" cy="2560320"/>
          </a:xfrm>
          <a:prstGeom prst="chevron">
            <a:avLst/>
          </a:prstGeom>
          <a:gradFill flip="none" rotWithShape="1">
            <a:gsLst>
              <a:gs pos="0">
                <a:srgbClr val="FFFFFF"/>
              </a:gs>
              <a:gs pos="15000">
                <a:srgbClr val="FFF8E5"/>
              </a:gs>
              <a:gs pos="75000">
                <a:srgbClr val="FFF1E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704E848-37C9-4A0A-A63C-2382AD3738C7}"/>
              </a:ext>
            </a:extLst>
          </p:cNvPr>
          <p:cNvSpPr/>
          <p:nvPr/>
        </p:nvSpPr>
        <p:spPr>
          <a:xfrm>
            <a:off x="-5194615" y="1187059"/>
            <a:ext cx="1188720" cy="49377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선정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F9FE2C1-B4EA-4ACC-B557-BD3051CD5617}"/>
              </a:ext>
            </a:extLst>
          </p:cNvPr>
          <p:cNvGrpSpPr/>
          <p:nvPr/>
        </p:nvGrpSpPr>
        <p:grpSpPr>
          <a:xfrm>
            <a:off x="4267200" y="2040785"/>
            <a:ext cx="1828800" cy="3189062"/>
            <a:chOff x="9480185" y="2040785"/>
            <a:chExt cx="1828800" cy="31890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BE114121-A9FC-477C-96FC-61077570DEA1}"/>
                </a:ext>
              </a:extLst>
            </p:cNvPr>
            <p:cNvSpPr/>
            <p:nvPr/>
          </p:nvSpPr>
          <p:spPr>
            <a:xfrm>
              <a:off x="9480185" y="4562130"/>
              <a:ext cx="1828800" cy="66771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</a:t>
              </a:r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개소 선정</a:t>
              </a: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4236EE3C-20F8-47C7-BE42-1A7B0B757C24}"/>
                </a:ext>
              </a:extLst>
            </p:cNvPr>
            <p:cNvSpPr/>
            <p:nvPr/>
          </p:nvSpPr>
          <p:spPr>
            <a:xfrm>
              <a:off x="9480185" y="2040785"/>
              <a:ext cx="1828800" cy="66771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40</a:t>
              </a:r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개소 선정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A784106-C7FC-4C21-91F5-FB78EC5B3CF6}"/>
              </a:ext>
            </a:extLst>
          </p:cNvPr>
          <p:cNvGrpSpPr/>
          <p:nvPr/>
        </p:nvGrpSpPr>
        <p:grpSpPr>
          <a:xfrm>
            <a:off x="-3349210" y="1187059"/>
            <a:ext cx="1497999" cy="4937760"/>
            <a:chOff x="2537550" y="1187059"/>
            <a:chExt cx="1497999" cy="4937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05338E3B-6951-4D46-A373-1DE9695C77CD}"/>
                </a:ext>
              </a:extLst>
            </p:cNvPr>
            <p:cNvGrpSpPr/>
            <p:nvPr/>
          </p:nvGrpSpPr>
          <p:grpSpPr>
            <a:xfrm>
              <a:off x="3121149" y="1187059"/>
              <a:ext cx="914400" cy="4937760"/>
              <a:chOff x="1635447" y="1187059"/>
              <a:chExt cx="731520" cy="4937760"/>
            </a:xfrm>
            <a:solidFill>
              <a:srgbClr val="E7E6E6"/>
            </a:solidFill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6907553B-00F8-4BB5-8C2E-2B58BAB74116}"/>
                  </a:ext>
                </a:extLst>
              </p:cNvPr>
              <p:cNvSpPr/>
              <p:nvPr/>
            </p:nvSpPr>
            <p:spPr>
              <a:xfrm>
                <a:off x="1635447" y="11870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미세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먼지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센서 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0D415568-5B9D-43AF-8D27-DA6F7D55B164}"/>
                  </a:ext>
                </a:extLst>
              </p:cNvPr>
              <p:cNvSpPr/>
              <p:nvPr/>
            </p:nvSpPr>
            <p:spPr>
              <a:xfrm>
                <a:off x="1635447" y="37016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복합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센서 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12B0E1C-EEDA-491D-AB1E-878016655C5A}"/>
                </a:ext>
              </a:extLst>
            </p:cNvPr>
            <p:cNvGrpSpPr/>
            <p:nvPr/>
          </p:nvGrpSpPr>
          <p:grpSpPr>
            <a:xfrm>
              <a:off x="2537550" y="1187059"/>
              <a:ext cx="457200" cy="4937760"/>
              <a:chOff x="1635447" y="1187059"/>
              <a:chExt cx="731520" cy="4937760"/>
            </a:xfrm>
            <a:solidFill>
              <a:srgbClr val="E7E6E6"/>
            </a:solidFill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B3018DA-53E1-4984-B45D-03E1F192FD63}"/>
                  </a:ext>
                </a:extLst>
              </p:cNvPr>
              <p:cNvSpPr/>
              <p:nvPr/>
            </p:nvSpPr>
            <p:spPr>
              <a:xfrm>
                <a:off x="1635447" y="11870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단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계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BD0C10C5-5BC3-45F6-AE99-CB5CFD3376E2}"/>
                  </a:ext>
                </a:extLst>
              </p:cNvPr>
              <p:cNvSpPr/>
              <p:nvPr/>
            </p:nvSpPr>
            <p:spPr>
              <a:xfrm>
                <a:off x="1635447" y="37016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단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계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045D51C-612B-4EF5-958E-63DB0EEF44B8}"/>
              </a:ext>
            </a:extLst>
          </p:cNvPr>
          <p:cNvGrpSpPr/>
          <p:nvPr/>
        </p:nvGrpSpPr>
        <p:grpSpPr>
          <a:xfrm>
            <a:off x="-1194526" y="1183429"/>
            <a:ext cx="3056586" cy="4941390"/>
            <a:chOff x="5229574" y="1183429"/>
            <a:chExt cx="3056586" cy="49413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9EFA118-6553-483C-AC96-ED0B6B05D6BE}"/>
                </a:ext>
              </a:extLst>
            </p:cNvPr>
            <p:cNvSpPr/>
            <p:nvPr/>
          </p:nvSpPr>
          <p:spPr>
            <a:xfrm>
              <a:off x="5229574" y="1183429"/>
              <a:ext cx="3056586" cy="4941390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C23143A-9928-4F00-A126-0E999D3DE6AC}"/>
                </a:ext>
              </a:extLst>
            </p:cNvPr>
            <p:cNvSpPr/>
            <p:nvPr/>
          </p:nvSpPr>
          <p:spPr>
            <a:xfrm>
              <a:off x="6456915" y="3655802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온도 측정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9EF3E42-D184-4987-ACBB-62253B8E294A}"/>
                </a:ext>
              </a:extLst>
            </p:cNvPr>
            <p:cNvSpPr/>
            <p:nvPr/>
          </p:nvSpPr>
          <p:spPr>
            <a:xfrm>
              <a:off x="5867400" y="1183429"/>
              <a:ext cx="2418760" cy="247137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4969628-E757-4D6B-B0E0-B784F1D8D5B8}"/>
                </a:ext>
              </a:extLst>
            </p:cNvPr>
            <p:cNvSpPr/>
            <p:nvPr/>
          </p:nvSpPr>
          <p:spPr>
            <a:xfrm>
              <a:off x="6457360" y="1189384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공장 위치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B45FA61-523C-4B6E-8C30-3D0DC2844030}"/>
                </a:ext>
              </a:extLst>
            </p:cNvPr>
            <p:cNvSpPr/>
            <p:nvPr/>
          </p:nvSpPr>
          <p:spPr>
            <a:xfrm>
              <a:off x="6457360" y="2176956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취약 계층 분포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907AB5A-1CEC-47F2-82B3-3C2F251DFB92}"/>
                </a:ext>
              </a:extLst>
            </p:cNvPr>
            <p:cNvSpPr/>
            <p:nvPr/>
          </p:nvSpPr>
          <p:spPr>
            <a:xfrm>
              <a:off x="6457360" y="1679659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소각장 위치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826C3E7-9461-4289-8650-1D5ED2B71BF6}"/>
                </a:ext>
              </a:extLst>
            </p:cNvPr>
            <p:cNvSpPr/>
            <p:nvPr/>
          </p:nvSpPr>
          <p:spPr>
            <a:xfrm>
              <a:off x="6457360" y="2679876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교통 데이터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112688D-8FC8-486D-9294-5F8F6DC6CE74}"/>
                </a:ext>
              </a:extLst>
            </p:cNvPr>
            <p:cNvSpPr/>
            <p:nvPr/>
          </p:nvSpPr>
          <p:spPr>
            <a:xfrm>
              <a:off x="6456915" y="4156577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빛 공해 관측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C5F82E8B-80BC-492C-B8CB-EE0570763328}"/>
                </a:ext>
              </a:extLst>
            </p:cNvPr>
            <p:cNvSpPr/>
            <p:nvPr/>
          </p:nvSpPr>
          <p:spPr>
            <a:xfrm>
              <a:off x="6456915" y="4654740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소음</a:t>
              </a:r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진동 관측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38D307B-AF44-4DD6-8C7C-263A0051AABE}"/>
                </a:ext>
              </a:extLst>
            </p:cNvPr>
            <p:cNvSpPr/>
            <p:nvPr/>
          </p:nvSpPr>
          <p:spPr>
            <a:xfrm>
              <a:off x="6456915" y="5157660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유동 인구 관측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7E6CC1E-18FB-48AB-8837-33109074DB5F}"/>
                </a:ext>
              </a:extLst>
            </p:cNvPr>
            <p:cNvSpPr/>
            <p:nvPr/>
          </p:nvSpPr>
          <p:spPr>
            <a:xfrm>
              <a:off x="5941681" y="1692305"/>
              <a:ext cx="457201" cy="9875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A483AF1-DAC9-4AFF-AAAE-5E6E8341F6DA}"/>
                </a:ext>
              </a:extLst>
            </p:cNvPr>
            <p:cNvSpPr/>
            <p:nvPr/>
          </p:nvSpPr>
          <p:spPr>
            <a:xfrm>
              <a:off x="5338354" y="4366180"/>
              <a:ext cx="457201" cy="9875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03200" y="217361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GIS</a:t>
            </a:r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이용한 입지선정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결과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7022592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25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7653EBE-E65D-452B-9914-DF229CD6EC5E}"/>
              </a:ext>
            </a:extLst>
          </p:cNvPr>
          <p:cNvGrpSpPr/>
          <p:nvPr/>
        </p:nvGrpSpPr>
        <p:grpSpPr>
          <a:xfrm>
            <a:off x="9263892" y="1893067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87273B7-89A0-4F01-A86A-7DB7F693610D}"/>
                </a:ext>
              </a:extLst>
            </p:cNvPr>
            <p:cNvSpPr/>
            <p:nvPr/>
          </p:nvSpPr>
          <p:spPr>
            <a:xfrm>
              <a:off x="7660940" y="2209206"/>
              <a:ext cx="2611225" cy="313579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D69EF-8A9E-4930-B24C-1701FBF38E56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복합센서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개소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08CEC15-1308-4156-A963-2A0FB4E018E2}"/>
              </a:ext>
            </a:extLst>
          </p:cNvPr>
          <p:cNvGrpSpPr/>
          <p:nvPr/>
        </p:nvGrpSpPr>
        <p:grpSpPr>
          <a:xfrm>
            <a:off x="6500372" y="1893067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0B6BA99-D7E1-4F7B-818B-E4BEF316CA37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8F2D99F-8D46-4E2E-97CC-9D88F507A533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센서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40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개소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10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후보지 선정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결과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7315200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26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C59538-555C-405F-8C4C-3A58F49E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83247" y="-2010563"/>
            <a:ext cx="214960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BEEFF90-669C-4C7B-9F54-BD5CCD002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696409"/>
              </p:ext>
            </p:extLst>
          </p:nvPr>
        </p:nvGraphicFramePr>
        <p:xfrm>
          <a:off x="411036" y="1543729"/>
          <a:ext cx="7076885" cy="434676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{0E3FDE45-AF77-4B5C-9715-49D594BDF05E}</a:tableStyleId>
              </a:tblPr>
              <a:tblGrid>
                <a:gridCol w="787844">
                  <a:extLst>
                    <a:ext uri="{9D8B030D-6E8A-4147-A177-3AD203B41FA5}">
                      <a16:colId xmlns:a16="http://schemas.microsoft.com/office/drawing/2014/main" val="2521236529"/>
                    </a:ext>
                  </a:extLst>
                </a:gridCol>
                <a:gridCol w="2096347">
                  <a:extLst>
                    <a:ext uri="{9D8B030D-6E8A-4147-A177-3AD203B41FA5}">
                      <a16:colId xmlns:a16="http://schemas.microsoft.com/office/drawing/2014/main" val="4281394396"/>
                    </a:ext>
                  </a:extLst>
                </a:gridCol>
                <a:gridCol w="2096347">
                  <a:extLst>
                    <a:ext uri="{9D8B030D-6E8A-4147-A177-3AD203B41FA5}">
                      <a16:colId xmlns:a16="http://schemas.microsoft.com/office/drawing/2014/main" val="3076877979"/>
                    </a:ext>
                  </a:extLst>
                </a:gridCol>
                <a:gridCol w="2096347">
                  <a:extLst>
                    <a:ext uri="{9D8B030D-6E8A-4147-A177-3AD203B41FA5}">
                      <a16:colId xmlns:a16="http://schemas.microsoft.com/office/drawing/2014/main" val="3326206950"/>
                    </a:ext>
                  </a:extLst>
                </a:gridCol>
              </a:tblGrid>
              <a:tr h="41397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우선순위</a:t>
                      </a:r>
                      <a:endParaRPr lang="ko-KR" altLang="en-US" sz="1200" b="1" i="0" u="none" strike="noStrike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38100" marR="38100" marT="38100" marB="38100" anchor="ctr">
                    <a:solidFill>
                      <a:srgbClr val="FEC5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주소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동명 포함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200" b="1" i="0" u="none" strike="noStrike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38100" marR="38100" marT="38100" marB="38100" anchor="ctr">
                    <a:solidFill>
                      <a:srgbClr val="FEC5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X</a:t>
                      </a: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좌표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경도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200" b="1" i="0" u="none" strike="noStrike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38100" marR="38100" marT="38100" marB="38100" anchor="ctr">
                    <a:solidFill>
                      <a:srgbClr val="FEC5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Y</a:t>
                      </a: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좌표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위도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200" b="1" i="0" u="none" strike="noStrike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38100" marR="38100" marT="38100" marB="38100" anchor="ctr">
                    <a:solidFill>
                      <a:srgbClr val="FEC5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807155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만안구 석수동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126.9109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37.41897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2798134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만안구 안양동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126.9233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37.40603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9035962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비산동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126.9417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37.39309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947658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만안구 석수동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126.9103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37.41963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6274427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만안구 석수동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37.4166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2917155"/>
                  </a:ext>
                </a:extLst>
              </a:tr>
              <a:tr h="888834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0842899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호계동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37.38583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832318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호계동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126.9538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37.37865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03318436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호계동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126.9577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37.37407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4515863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호계동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37.36955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607237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평촌동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126.9634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37.3875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205897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986F759-C867-4A09-947F-18F6FDCAD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54266"/>
            <a:ext cx="75048" cy="2213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A538FD-024D-48CD-BEF8-AFCCB362D55B}"/>
              </a:ext>
            </a:extLst>
          </p:cNvPr>
          <p:cNvSpPr/>
          <p:nvPr/>
        </p:nvSpPr>
        <p:spPr>
          <a:xfrm>
            <a:off x="217714" y="1095685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설치 좌표</a:t>
            </a:r>
            <a:endParaRPr lang="ko-KR" altLang="en-US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502B94-95F7-4F8D-8B4D-290495E7250B}"/>
              </a:ext>
            </a:extLst>
          </p:cNvPr>
          <p:cNvSpPr/>
          <p:nvPr/>
        </p:nvSpPr>
        <p:spPr>
          <a:xfrm>
            <a:off x="8995954" y="5890491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 보고서에 전체 결과 첨부</a:t>
            </a:r>
            <a:endParaRPr lang="ko-KR" altLang="en-US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1E75B0-EA3C-49B3-BE9D-360F2D88AA9F}"/>
              </a:ext>
            </a:extLst>
          </p:cNvPr>
          <p:cNvGrpSpPr/>
          <p:nvPr/>
        </p:nvGrpSpPr>
        <p:grpSpPr>
          <a:xfrm>
            <a:off x="7690341" y="1264961"/>
            <a:ext cx="4090623" cy="4588351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A520B-2A3B-4915-906C-9247DAB70022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A7E2A30-9AB6-48AA-8168-3B991FFE4E3D}"/>
                </a:ext>
              </a:extLst>
            </p:cNvPr>
            <p:cNvSpPr/>
            <p:nvPr/>
          </p:nvSpPr>
          <p:spPr>
            <a:xfrm>
              <a:off x="7969453" y="2061488"/>
              <a:ext cx="1869015" cy="198226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</a:t>
              </a:r>
              <a:r>
                <a:rPr lang="ko-KR" altLang="en-US" sz="1200" b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센서 최종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40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개소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750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후보지 선정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결과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7607808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27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C59538-555C-405F-8C4C-3A58F49E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83247" y="-2010563"/>
            <a:ext cx="214960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BEEFF90-669C-4C7B-9F54-BD5CCD002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135127"/>
              </p:ext>
            </p:extLst>
          </p:nvPr>
        </p:nvGraphicFramePr>
        <p:xfrm>
          <a:off x="411036" y="1543729"/>
          <a:ext cx="7076885" cy="434676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{0E3FDE45-AF77-4B5C-9715-49D594BDF05E}</a:tableStyleId>
              </a:tblPr>
              <a:tblGrid>
                <a:gridCol w="787844">
                  <a:extLst>
                    <a:ext uri="{9D8B030D-6E8A-4147-A177-3AD203B41FA5}">
                      <a16:colId xmlns:a16="http://schemas.microsoft.com/office/drawing/2014/main" val="2521236529"/>
                    </a:ext>
                  </a:extLst>
                </a:gridCol>
                <a:gridCol w="2096347">
                  <a:extLst>
                    <a:ext uri="{9D8B030D-6E8A-4147-A177-3AD203B41FA5}">
                      <a16:colId xmlns:a16="http://schemas.microsoft.com/office/drawing/2014/main" val="4281394396"/>
                    </a:ext>
                  </a:extLst>
                </a:gridCol>
                <a:gridCol w="2096347">
                  <a:extLst>
                    <a:ext uri="{9D8B030D-6E8A-4147-A177-3AD203B41FA5}">
                      <a16:colId xmlns:a16="http://schemas.microsoft.com/office/drawing/2014/main" val="3076877979"/>
                    </a:ext>
                  </a:extLst>
                </a:gridCol>
                <a:gridCol w="2096347">
                  <a:extLst>
                    <a:ext uri="{9D8B030D-6E8A-4147-A177-3AD203B41FA5}">
                      <a16:colId xmlns:a16="http://schemas.microsoft.com/office/drawing/2014/main" val="3326206950"/>
                    </a:ext>
                  </a:extLst>
                </a:gridCol>
              </a:tblGrid>
              <a:tr h="41397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우선순위</a:t>
                      </a:r>
                      <a:endParaRPr lang="ko-KR" altLang="en-US" sz="1200" b="1" i="0" u="none" strike="noStrike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38100" marR="38100" marT="38100" marB="38100" anchor="ctr">
                    <a:solidFill>
                      <a:srgbClr val="FEC5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주소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동명 포함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200" b="1" i="0" u="none" strike="noStrike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38100" marR="38100" marT="38100" marB="38100" anchor="ctr">
                    <a:solidFill>
                      <a:srgbClr val="FEC5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X</a:t>
                      </a: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좌표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경도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200" b="1" i="0" u="none" strike="noStrike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38100" marR="38100" marT="38100" marB="38100" anchor="ctr">
                    <a:solidFill>
                      <a:srgbClr val="FEC5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Y</a:t>
                      </a: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좌표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위도</a:t>
                      </a:r>
                      <a:r>
                        <a:rPr lang="en-US" altLang="ko-KR" sz="1200" b="1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200" b="1" i="0" u="none" strike="noStrike" dirty="0"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38100" marR="38100" marT="38100" marB="38100" anchor="ctr">
                    <a:solidFill>
                      <a:srgbClr val="FEC5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807155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관양동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126.9611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37.39729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2798134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호계동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126.9518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37.3895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9035962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관양동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126.9609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37.39432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947658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관양동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126.9764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37.40088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6274427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호계동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37.3903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2917155"/>
                  </a:ext>
                </a:extLst>
              </a:tr>
              <a:tr h="888834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0842899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평촌동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37.38236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2832318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호계동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126.9485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37.3851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03318436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호계동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126.9601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37.3819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4515863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평촌동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126.9801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37.39399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607237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경기도 안양시 동안구 호계동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126.963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37.38206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205897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986F759-C867-4A09-947F-18F6FDCAD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54266"/>
            <a:ext cx="75048" cy="2213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A538FD-024D-48CD-BEF8-AFCCB362D55B}"/>
              </a:ext>
            </a:extLst>
          </p:cNvPr>
          <p:cNvSpPr/>
          <p:nvPr/>
        </p:nvSpPr>
        <p:spPr>
          <a:xfrm>
            <a:off x="217714" y="1095685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센서 설치 좌표</a:t>
            </a:r>
            <a:endParaRPr lang="ko-KR" altLang="en-US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502B94-95F7-4F8D-8B4D-290495E7250B}"/>
              </a:ext>
            </a:extLst>
          </p:cNvPr>
          <p:cNvSpPr/>
          <p:nvPr/>
        </p:nvSpPr>
        <p:spPr>
          <a:xfrm>
            <a:off x="8995954" y="5890491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 보고서에 전체 결과 첨부</a:t>
            </a:r>
            <a:endParaRPr lang="ko-KR" altLang="en-US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BBF2774-870C-4655-AF49-FC04F588FF7D}"/>
              </a:ext>
            </a:extLst>
          </p:cNvPr>
          <p:cNvGrpSpPr/>
          <p:nvPr/>
        </p:nvGrpSpPr>
        <p:grpSpPr>
          <a:xfrm>
            <a:off x="7690341" y="1264961"/>
            <a:ext cx="4090623" cy="4588351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9C7B61-CAB2-4891-86B2-74EC3A7F8ED6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2826BD4-26DC-487F-8A39-E235D595D414}"/>
                </a:ext>
              </a:extLst>
            </p:cNvPr>
            <p:cNvSpPr/>
            <p:nvPr/>
          </p:nvSpPr>
          <p:spPr>
            <a:xfrm>
              <a:off x="7969453" y="2061488"/>
              <a:ext cx="1869015" cy="198226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복합센서 최종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개소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1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4039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목표 및 핵심 아이디어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배경 및 목표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3164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목표 및 핵심 아이디어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1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6EB4EA-AA92-4418-8A53-14401957E3EE}"/>
              </a:ext>
            </a:extLst>
          </p:cNvPr>
          <p:cNvSpPr/>
          <p:nvPr/>
        </p:nvSpPr>
        <p:spPr>
          <a:xfrm>
            <a:off x="254288" y="1549249"/>
            <a:ext cx="6229639" cy="1163973"/>
          </a:xfrm>
          <a:prstGeom prst="rect">
            <a:avLst/>
          </a:prstGeom>
          <a:solidFill>
            <a:srgbClr val="FFF8E5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안양시 미세먼지의 효율적인 저감 대책 수립 및 개선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스마트도시기술을 접목한 도시문제 해결방안 마련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향후 도시 정책에 활용될 도시데이터 취득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8" name="그림 57" descr="문구, 봉투이(가) 표시된 사진&#10;&#10;자동 생성된 설명">
            <a:extLst>
              <a:ext uri="{FF2B5EF4-FFF2-40B4-BE49-F238E27FC236}">
                <a16:creationId xmlns:a16="http://schemas.microsoft.com/office/drawing/2014/main" id="{58D669E4-E157-4048-B4E4-B043B593F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16328" y="464457"/>
            <a:ext cx="4368800" cy="307742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76F1599-B78C-47CD-B877-60ABE0413B97}"/>
              </a:ext>
            </a:extLst>
          </p:cNvPr>
          <p:cNvSpPr txBox="1"/>
          <p:nvPr/>
        </p:nvSpPr>
        <p:spPr>
          <a:xfrm rot="350838">
            <a:off x="8137622" y="1020609"/>
            <a:ext cx="3092895" cy="20002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도시데이터란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  <a:p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미세먼지, 온도, 습도, 조도, 소음, 진동, 자외선, 풍향, 풍속, 방문자수 등의 데이터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주변 환경에 영향을 받으며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향후 정책에 활용될 수 있다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61ECF46-1EBA-4B34-A158-31EAD19C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480A4E-3AC8-47C4-B279-9550A221173F}"/>
              </a:ext>
            </a:extLst>
          </p:cNvPr>
          <p:cNvSpPr/>
          <p:nvPr/>
        </p:nvSpPr>
        <p:spPr>
          <a:xfrm>
            <a:off x="217714" y="1141095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배경</a:t>
            </a:r>
            <a:endParaRPr lang="ko-KR" altLang="en-US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1D7ADF-ACC7-4BA5-BD21-87DF7EF19AA8}"/>
              </a:ext>
            </a:extLst>
          </p:cNvPr>
          <p:cNvSpPr/>
          <p:nvPr/>
        </p:nvSpPr>
        <p:spPr>
          <a:xfrm>
            <a:off x="254288" y="3627619"/>
            <a:ext cx="10367529" cy="1819143"/>
          </a:xfrm>
          <a:prstGeom prst="rect">
            <a:avLst/>
          </a:prstGeom>
          <a:solidFill>
            <a:srgbClr val="FFF8E5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저감정책 효과 검증 및 도로변 미세먼지 발생량을 가장 효율적으로 모니터링할 수 있는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측정 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설치 위치  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40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개소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도출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기후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온도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습도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풍향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풍속 등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대기오염물질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소음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진동 등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유동인구 등 향후 각종 도시 정책 등에 활용될 수 있는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복합센서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설치 위치 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80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개소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도출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A09E07EA-CF05-433F-B673-81599CB36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6" y="3278046"/>
            <a:ext cx="75048" cy="221393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663625D2-B4AF-42A8-96C8-3A17D8B0C767}"/>
              </a:ext>
            </a:extLst>
          </p:cNvPr>
          <p:cNvSpPr/>
          <p:nvPr/>
        </p:nvSpPr>
        <p:spPr>
          <a:xfrm>
            <a:off x="217714" y="3219465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목표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7C82EA6-1E31-4A8C-A5D3-E8AE71A56B30}"/>
              </a:ext>
            </a:extLst>
          </p:cNvPr>
          <p:cNvSpPr/>
          <p:nvPr/>
        </p:nvSpPr>
        <p:spPr>
          <a:xfrm>
            <a:off x="8358079" y="3747827"/>
            <a:ext cx="1820213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1217DB4-5150-4F1A-95B9-1C861671B82D}"/>
              </a:ext>
            </a:extLst>
          </p:cNvPr>
          <p:cNvSpPr/>
          <p:nvPr/>
        </p:nvSpPr>
        <p:spPr>
          <a:xfrm>
            <a:off x="1522628" y="4148759"/>
            <a:ext cx="712030" cy="265254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0BA6DA7-2AFE-470D-BCAC-97DBD1161E86}"/>
              </a:ext>
            </a:extLst>
          </p:cNvPr>
          <p:cNvSpPr/>
          <p:nvPr/>
        </p:nvSpPr>
        <p:spPr>
          <a:xfrm>
            <a:off x="640554" y="4875172"/>
            <a:ext cx="1141521" cy="265254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9DC392-86F4-4FF0-888E-934FBB8937DD}"/>
              </a:ext>
            </a:extLst>
          </p:cNvPr>
          <p:cNvSpPr/>
          <p:nvPr/>
        </p:nvSpPr>
        <p:spPr>
          <a:xfrm>
            <a:off x="2675007" y="4875172"/>
            <a:ext cx="712030" cy="265254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0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 및 한계점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7900416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28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07A5F-16C9-4266-B164-5AFB100D5F02}"/>
              </a:ext>
            </a:extLst>
          </p:cNvPr>
          <p:cNvSpPr txBox="1"/>
          <p:nvPr/>
        </p:nvSpPr>
        <p:spPr>
          <a:xfrm>
            <a:off x="546898" y="6291559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A8C2A3-CAB4-4970-8E8D-7CA27F54A33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E48BF1-2F64-40EB-AD29-BF75EF287069}"/>
              </a:ext>
            </a:extLst>
          </p:cNvPr>
          <p:cNvSpPr/>
          <p:nvPr/>
        </p:nvSpPr>
        <p:spPr>
          <a:xfrm>
            <a:off x="530190" y="1202484"/>
            <a:ext cx="7491066" cy="138499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적절한 위치에 설치된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센서들로 다양한 도시데이터 취득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향후 정책 입안자의 의도에 따라 손쉽게 목적에 부합하는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설치 위치 도출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Shelter,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 가로등 미래 지향적 정책에 반영 가능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AB1480-7624-4C39-8184-2ABAA37DAECC}"/>
              </a:ext>
            </a:extLst>
          </p:cNvPr>
          <p:cNvSpPr/>
          <p:nvPr/>
        </p:nvSpPr>
        <p:spPr>
          <a:xfrm>
            <a:off x="530190" y="4658474"/>
            <a:ext cx="7491065" cy="1600438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가중치의 설정에 대한 정보가 부족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향후 목적에 따라 설정 가능할 것으로 기대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설치에 적합한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종합 점수가 높은 지역에 상시 전력을 공급할 시설이 부족한 것으로 분석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복합센서의 풍속계의 경우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지면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10m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높이에 설치 하여야 하나 미세먼지 센서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습도계의 설치 기준인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지면에서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1m~3m’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상충하여 고려치 못함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D0698EB-4727-493E-A07B-0F49B510B093}"/>
              </a:ext>
            </a:extLst>
          </p:cNvPr>
          <p:cNvSpPr/>
          <p:nvPr/>
        </p:nvSpPr>
        <p:spPr>
          <a:xfrm>
            <a:off x="394627" y="1010625"/>
            <a:ext cx="1021795" cy="277764"/>
          </a:xfrm>
          <a:prstGeom prst="roundRect">
            <a:avLst/>
          </a:prstGeom>
          <a:solidFill>
            <a:srgbClr val="FD7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F0230-9D6C-4987-9DFE-5C0B97DC30D6}"/>
              </a:ext>
            </a:extLst>
          </p:cNvPr>
          <p:cNvSpPr/>
          <p:nvPr/>
        </p:nvSpPr>
        <p:spPr>
          <a:xfrm>
            <a:off x="439448" y="4519592"/>
            <a:ext cx="923182" cy="277764"/>
          </a:xfrm>
          <a:prstGeom prst="roundRect">
            <a:avLst/>
          </a:prstGeom>
          <a:solidFill>
            <a:srgbClr val="FD7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한계점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F566D5-E568-4C5D-ACC8-3E303FC66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11" y="1329359"/>
            <a:ext cx="3353813" cy="40147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E6A75E-E086-4325-8B2E-C31E6E08B7D5}"/>
              </a:ext>
            </a:extLst>
          </p:cNvPr>
          <p:cNvSpPr/>
          <p:nvPr/>
        </p:nvSpPr>
        <p:spPr>
          <a:xfrm>
            <a:off x="530190" y="2950550"/>
            <a:ext cx="7491066" cy="138499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 공급이 가능한 곳을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고려하지 않은 경우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대한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고려한 경우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일치율이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51%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그침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이는 더 좋은 후보지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49%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상비전력이 없어 센서를 설치하지 못하는 결과를 낳음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향후 상비 전력을 구비할 수 있는 환경이 조성된다면 더 적합한 후보지에 설치할 수 있을 것으로 기대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042EF21-3712-4781-91DB-E2FBC70C1413}"/>
              </a:ext>
            </a:extLst>
          </p:cNvPr>
          <p:cNvSpPr/>
          <p:nvPr/>
        </p:nvSpPr>
        <p:spPr>
          <a:xfrm>
            <a:off x="394627" y="2758691"/>
            <a:ext cx="1021795" cy="277764"/>
          </a:xfrm>
          <a:prstGeom prst="roundRect">
            <a:avLst/>
          </a:prstGeom>
          <a:solidFill>
            <a:srgbClr val="FD7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제언</a:t>
            </a:r>
          </a:p>
        </p:txBody>
      </p:sp>
    </p:spTree>
    <p:extLst>
      <p:ext uri="{BB962C8B-B14F-4D97-AF65-F5344CB8AC3E}">
        <p14:creationId xmlns:p14="http://schemas.microsoft.com/office/powerpoint/2010/main" val="76169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AEBD82-0570-4377-89A8-9EEBF257FB37}"/>
              </a:ext>
            </a:extLst>
          </p:cNvPr>
          <p:cNvSpPr/>
          <p:nvPr/>
        </p:nvSpPr>
        <p:spPr>
          <a:xfrm>
            <a:off x="2397314" y="689874"/>
            <a:ext cx="10099486" cy="699709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3623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활용 데이터 및 참고문헌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graphicFrame>
        <p:nvGraphicFramePr>
          <p:cNvPr id="22" name="표 10">
            <a:extLst>
              <a:ext uri="{FF2B5EF4-FFF2-40B4-BE49-F238E27FC236}">
                <a16:creationId xmlns:a16="http://schemas.microsoft.com/office/drawing/2014/main" id="{0DE9077C-62DC-43E2-BFE3-4103F8217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471834"/>
              </p:ext>
            </p:extLst>
          </p:nvPr>
        </p:nvGraphicFramePr>
        <p:xfrm>
          <a:off x="254288" y="1302841"/>
          <a:ext cx="11470867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3093">
                  <a:extLst>
                    <a:ext uri="{9D8B030D-6E8A-4147-A177-3AD203B41FA5}">
                      <a16:colId xmlns:a16="http://schemas.microsoft.com/office/drawing/2014/main" val="508636995"/>
                    </a:ext>
                  </a:extLst>
                </a:gridCol>
                <a:gridCol w="3612539">
                  <a:extLst>
                    <a:ext uri="{9D8B030D-6E8A-4147-A177-3AD203B41FA5}">
                      <a16:colId xmlns:a16="http://schemas.microsoft.com/office/drawing/2014/main" val="3739265933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620455305"/>
                    </a:ext>
                  </a:extLst>
                </a:gridCol>
                <a:gridCol w="3084866">
                  <a:extLst>
                    <a:ext uri="{9D8B030D-6E8A-4147-A177-3AD203B41FA5}">
                      <a16:colId xmlns:a16="http://schemas.microsoft.com/office/drawing/2014/main" val="2139878392"/>
                    </a:ext>
                  </a:extLst>
                </a:gridCol>
                <a:gridCol w="2818609">
                  <a:extLst>
                    <a:ext uri="{9D8B030D-6E8A-4147-A177-3AD203B41FA5}">
                      <a16:colId xmlns:a16="http://schemas.microsoft.com/office/drawing/2014/main" val="2098368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데이터셋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기간 및 시점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활용목적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출처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029624"/>
                  </a:ext>
                </a:extLst>
              </a:tr>
              <a:tr h="26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격자별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인구 현황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전체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전체적인 인구 분포 확인</a:t>
                      </a:r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COMPAS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888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격자별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인구 현황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고령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취약 계층 분포 확인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02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격자별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인구 현황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유소년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취약 계층 분포 확인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87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월별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시간대별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유동인구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유동인구 분석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빛 공해 의심지역 분석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83696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공장 등록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미세먼지 우선 지역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5339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 공장 등록 현황 </a:t>
                      </a:r>
                      <a:r>
                        <a:rPr lang="ko-KR" altLang="en-US" sz="14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격자별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미세먼지 우선 지역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406025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버스정류장별 이용객수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교통량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소음 및 진동 분석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49611"/>
                  </a:ext>
                </a:extLst>
              </a:tr>
              <a:tr h="26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 노드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교통량 분석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167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AA4E571-29C9-4F8C-8AFB-2EFEA33D5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6" y="911015"/>
            <a:ext cx="75048" cy="2213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BAC00C-4D4B-4939-95D0-17C409C87044}"/>
              </a:ext>
            </a:extLst>
          </p:cNvPr>
          <p:cNvSpPr/>
          <p:nvPr/>
        </p:nvSpPr>
        <p:spPr>
          <a:xfrm>
            <a:off x="217714" y="852434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 데이터</a:t>
            </a:r>
            <a:endParaRPr lang="ko-KR" altLang="en-US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2F56A5-50D6-4376-BA47-2AED6DEB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080" y="615740"/>
            <a:ext cx="3648075" cy="590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E9BEA8-49AF-47ED-9B3D-1E9413604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9A60678-340B-446D-8048-FF54B1EEC956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10BE0C-55B2-499B-95EF-A6D5184B44F2}"/>
              </a:ext>
            </a:extLst>
          </p:cNvPr>
          <p:cNvSpPr/>
          <p:nvPr/>
        </p:nvSpPr>
        <p:spPr>
          <a:xfrm>
            <a:off x="217714" y="6631983"/>
            <a:ext cx="8193024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A4DE5-6A40-4732-9BFA-5B0D1A545760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29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F176F9-E903-4D87-932F-95D07AB4F59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0B2AEF-FCDF-421D-9E6D-133FC3E4B94B}"/>
              </a:ext>
            </a:extLst>
          </p:cNvPr>
          <p:cNvSpPr txBox="1"/>
          <p:nvPr/>
        </p:nvSpPr>
        <p:spPr>
          <a:xfrm>
            <a:off x="546898" y="6291559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928819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2A9731-B0B1-41C2-BE47-60AEA9924E77}"/>
              </a:ext>
            </a:extLst>
          </p:cNvPr>
          <p:cNvSpPr/>
          <p:nvPr/>
        </p:nvSpPr>
        <p:spPr>
          <a:xfrm>
            <a:off x="2397314" y="689874"/>
            <a:ext cx="10099486" cy="699709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3727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활용 데이터 및 참고문헌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graphicFrame>
        <p:nvGraphicFramePr>
          <p:cNvPr id="22" name="표 10">
            <a:extLst>
              <a:ext uri="{FF2B5EF4-FFF2-40B4-BE49-F238E27FC236}">
                <a16:creationId xmlns:a16="http://schemas.microsoft.com/office/drawing/2014/main" id="{0DE9077C-62DC-43E2-BFE3-4103F8217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829507"/>
              </p:ext>
            </p:extLst>
          </p:nvPr>
        </p:nvGraphicFramePr>
        <p:xfrm>
          <a:off x="254288" y="1302841"/>
          <a:ext cx="11470867" cy="243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3093">
                  <a:extLst>
                    <a:ext uri="{9D8B030D-6E8A-4147-A177-3AD203B41FA5}">
                      <a16:colId xmlns:a16="http://schemas.microsoft.com/office/drawing/2014/main" val="508636995"/>
                    </a:ext>
                  </a:extLst>
                </a:gridCol>
                <a:gridCol w="3612539">
                  <a:extLst>
                    <a:ext uri="{9D8B030D-6E8A-4147-A177-3AD203B41FA5}">
                      <a16:colId xmlns:a16="http://schemas.microsoft.com/office/drawing/2014/main" val="3739265933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620455305"/>
                    </a:ext>
                  </a:extLst>
                </a:gridCol>
                <a:gridCol w="3084866">
                  <a:extLst>
                    <a:ext uri="{9D8B030D-6E8A-4147-A177-3AD203B41FA5}">
                      <a16:colId xmlns:a16="http://schemas.microsoft.com/office/drawing/2014/main" val="2139878392"/>
                    </a:ext>
                  </a:extLst>
                </a:gridCol>
                <a:gridCol w="2818609">
                  <a:extLst>
                    <a:ext uri="{9D8B030D-6E8A-4147-A177-3AD203B41FA5}">
                      <a16:colId xmlns:a16="http://schemas.microsoft.com/office/drawing/2014/main" val="2098368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데이터셋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기간 및 시점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활용목적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출처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029624"/>
                  </a:ext>
                </a:extLst>
              </a:tr>
              <a:tr h="26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 링크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교통량 분석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COMPAS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199013"/>
                  </a:ext>
                </a:extLst>
              </a:tr>
              <a:tr h="26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 교통량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교통량이 많은 지역을 우선 고려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397143"/>
                  </a:ext>
                </a:extLst>
              </a:tr>
              <a:tr h="26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11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 도로명 주소 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건물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열섬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현상 의심지역 파악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823005"/>
                  </a:ext>
                </a:extLst>
              </a:tr>
              <a:tr h="26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 도시계획 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환경기초시설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소각장 위치 정보 취득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759058"/>
                  </a:ext>
                </a:extLst>
              </a:tr>
              <a:tr h="26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13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 버스정류장 위치정보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상시 전원 공급 가능한 시설 위치 정보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797008"/>
                  </a:ext>
                </a:extLst>
              </a:tr>
              <a:tr h="26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14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 토지특성공간정보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2020-09-15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 상업지역 추출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국가공간정보포털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953190"/>
                  </a:ext>
                </a:extLst>
              </a:tr>
              <a:tr h="209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15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안양시 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CCTV 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설치현황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2018-10-10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상시 전원 공급 가능한 시설 위치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국가공간정보포털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71627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AA4E571-29C9-4F8C-8AFB-2EFEA33D5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6" y="911015"/>
            <a:ext cx="75048" cy="2213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BAC00C-4D4B-4939-95D0-17C409C87044}"/>
              </a:ext>
            </a:extLst>
          </p:cNvPr>
          <p:cNvSpPr/>
          <p:nvPr/>
        </p:nvSpPr>
        <p:spPr>
          <a:xfrm>
            <a:off x="217714" y="852434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 데이터</a:t>
            </a:r>
            <a:endParaRPr lang="ko-KR" altLang="en-US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2F56A5-50D6-4376-BA47-2AED6DEB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080" y="615740"/>
            <a:ext cx="3648075" cy="590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E9BEA8-49AF-47ED-9B3D-1E9413604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C65A8C-EF05-4D50-A88B-D2E503A1413F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8EDDB9-58B1-4823-889E-7B017CE016F1}"/>
              </a:ext>
            </a:extLst>
          </p:cNvPr>
          <p:cNvSpPr/>
          <p:nvPr/>
        </p:nvSpPr>
        <p:spPr>
          <a:xfrm>
            <a:off x="217714" y="6631983"/>
            <a:ext cx="8485632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B8D4A-6711-4C44-81F6-4CCF703296A6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30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C10AA1-D5C6-49D0-B0C5-0858B308458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3DB80B-2487-49F7-8E5E-D856E8B1A31E}"/>
              </a:ext>
            </a:extLst>
          </p:cNvPr>
          <p:cNvSpPr txBox="1"/>
          <p:nvPr/>
        </p:nvSpPr>
        <p:spPr>
          <a:xfrm>
            <a:off x="546898" y="6291559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38092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D539F6-3487-4B3A-9B1A-3DE1EC88BBBA}"/>
              </a:ext>
            </a:extLst>
          </p:cNvPr>
          <p:cNvSpPr/>
          <p:nvPr/>
        </p:nvSpPr>
        <p:spPr>
          <a:xfrm>
            <a:off x="2397314" y="689874"/>
            <a:ext cx="10099486" cy="699709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EF1D5C-F5B9-4128-BEA5-0B7E54B7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6" y="911015"/>
            <a:ext cx="75048" cy="221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8F8B0-3603-48D1-BF03-56D37623FBA9}"/>
              </a:ext>
            </a:extLst>
          </p:cNvPr>
          <p:cNvSpPr/>
          <p:nvPr/>
        </p:nvSpPr>
        <p:spPr>
          <a:xfrm>
            <a:off x="217714" y="85243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참고문헌</a:t>
            </a:r>
            <a:endParaRPr lang="ko-KR" altLang="en-US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1805B8-2130-44F5-A9DB-CCDBEEE94379}"/>
              </a:ext>
            </a:extLst>
          </p:cNvPr>
          <p:cNvSpPr/>
          <p:nvPr/>
        </p:nvSpPr>
        <p:spPr>
          <a:xfrm>
            <a:off x="254289" y="1302840"/>
            <a:ext cx="11548070" cy="2322687"/>
          </a:xfrm>
          <a:prstGeom prst="rect">
            <a:avLst/>
          </a:prstGeom>
          <a:solidFill>
            <a:srgbClr val="FFF1E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배출 요인과 대책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”,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ESRI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공간분석과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순위가중치평균법을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이용한 입지평가 연구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”,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한국해양대학교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(2008.02)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안양시 스마트 도시계획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”,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안양시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(2020.06.01)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보이지 않는 불청객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 소음 이야기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”,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 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태양광 발전소 벤치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”,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뉴시스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(2015.07.08)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이천시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시민 안전 지켜주는 방법용 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확대설치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”,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경기매일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(2019.09.09)"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열섬현상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”, zoom</a:t>
            </a:r>
            <a:r>
              <a:rPr lang="ko-KR" altLang="en-US" sz="140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학습백과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D38F827-647C-4D7F-AEF6-6EC9C0D57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DD82F-3CBA-41C6-BE12-8AE637BAAAD7}"/>
              </a:ext>
            </a:extLst>
          </p:cNvPr>
          <p:cNvSpPr txBox="1"/>
          <p:nvPr/>
        </p:nvSpPr>
        <p:spPr>
          <a:xfrm>
            <a:off x="203200" y="217361"/>
            <a:ext cx="3727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활용 데이터 및 참고문헌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4E5441-8712-4734-8586-B47B13BC404C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848DA5-A03C-4C1C-89B0-4C42DF5382ED}"/>
              </a:ext>
            </a:extLst>
          </p:cNvPr>
          <p:cNvSpPr/>
          <p:nvPr/>
        </p:nvSpPr>
        <p:spPr>
          <a:xfrm>
            <a:off x="217714" y="6631983"/>
            <a:ext cx="8778240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9F3C-247E-4DE0-8DDF-8D6E4D340BEF}"/>
              </a:ext>
            </a:extLst>
          </p:cNvPr>
          <p:cNvSpPr txBox="1"/>
          <p:nvPr/>
        </p:nvSpPr>
        <p:spPr>
          <a:xfrm>
            <a:off x="217714" y="62915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31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AF6254-FF46-4EE4-9DFE-883837C2EDE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8E7107-A801-4B4F-B2A7-43ED34A61C35}"/>
              </a:ext>
            </a:extLst>
          </p:cNvPr>
          <p:cNvSpPr txBox="1"/>
          <p:nvPr/>
        </p:nvSpPr>
        <p:spPr>
          <a:xfrm>
            <a:off x="546898" y="6291559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277483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285"/>
            <a:ext cx="12191999" cy="6858000"/>
          </a:xfrm>
          <a:prstGeom prst="rect">
            <a:avLst/>
          </a:prstGeom>
          <a:solidFill>
            <a:srgbClr val="FD5836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6625" y="1943100"/>
            <a:ext cx="5238750" cy="29718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73648" y="3105835"/>
            <a:ext cx="2866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THANK YOU!</a:t>
            </a:r>
          </a:p>
        </p:txBody>
      </p:sp>
      <p:sp>
        <p:nvSpPr>
          <p:cNvPr id="12" name="타원 11"/>
          <p:cNvSpPr/>
          <p:nvPr/>
        </p:nvSpPr>
        <p:spPr>
          <a:xfrm>
            <a:off x="11717316" y="3726312"/>
            <a:ext cx="75197" cy="7519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732055" y="336051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732055" y="348459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732055" y="3608484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6C2343-139E-41CE-9FBB-F63C5322AF0B}"/>
              </a:ext>
            </a:extLst>
          </p:cNvPr>
          <p:cNvGrpSpPr/>
          <p:nvPr/>
        </p:nvGrpSpPr>
        <p:grpSpPr>
          <a:xfrm>
            <a:off x="4203560" y="2833179"/>
            <a:ext cx="741201" cy="893133"/>
            <a:chOff x="8261895" y="4356455"/>
            <a:chExt cx="1553029" cy="1871371"/>
          </a:xfrm>
          <a:solidFill>
            <a:schemeClr val="bg1"/>
          </a:solidFill>
          <a:effectLst/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3FBBC4-9393-4DB8-A4B8-26B0F3E6370B}"/>
                </a:ext>
              </a:extLst>
            </p:cNvPr>
            <p:cNvSpPr/>
            <p:nvPr/>
          </p:nvSpPr>
          <p:spPr>
            <a:xfrm>
              <a:off x="8261895" y="5311105"/>
              <a:ext cx="116496" cy="91672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BD94DC3-E6DA-429D-BA7B-1880AC558D31}"/>
                </a:ext>
              </a:extLst>
            </p:cNvPr>
            <p:cNvSpPr/>
            <p:nvPr/>
          </p:nvSpPr>
          <p:spPr>
            <a:xfrm>
              <a:off x="9288824" y="5291153"/>
              <a:ext cx="115727" cy="93667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6AF7274-3C00-4819-B3C8-13462B4F408A}"/>
                </a:ext>
              </a:extLst>
            </p:cNvPr>
            <p:cNvGrpSpPr/>
            <p:nvPr/>
          </p:nvGrpSpPr>
          <p:grpSpPr>
            <a:xfrm>
              <a:off x="8441842" y="4356455"/>
              <a:ext cx="1373082" cy="1360664"/>
              <a:chOff x="7728071" y="1009301"/>
              <a:chExt cx="1373082" cy="1360664"/>
            </a:xfrm>
            <a:grpFill/>
            <a:effectLst/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7C74E6C-8E3B-4A94-A012-F81015911BEF}"/>
                  </a:ext>
                </a:extLst>
              </p:cNvPr>
              <p:cNvSpPr/>
              <p:nvPr/>
            </p:nvSpPr>
            <p:spPr>
              <a:xfrm rot="2378128">
                <a:off x="7728071" y="1009301"/>
                <a:ext cx="153425" cy="136066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02FCB34-2C29-43CD-B908-C96A921E33F4}"/>
                  </a:ext>
                </a:extLst>
              </p:cNvPr>
              <p:cNvSpPr/>
              <p:nvPr/>
            </p:nvSpPr>
            <p:spPr>
              <a:xfrm rot="18757859">
                <a:off x="8415477" y="1162232"/>
                <a:ext cx="135001" cy="123635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73C8D346-E122-43E7-A2B5-6AB5AD4F3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1863" y="3324961"/>
            <a:ext cx="331630" cy="33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개요 및 설치요인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292608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2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32B0CB8-7166-41E1-9282-72BB5C600414}"/>
              </a:ext>
            </a:extLst>
          </p:cNvPr>
          <p:cNvSpPr/>
          <p:nvPr/>
        </p:nvSpPr>
        <p:spPr>
          <a:xfrm>
            <a:off x="530191" y="1676204"/>
            <a:ext cx="2121569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5H/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14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소요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3AAE42-5A4C-4D94-81CC-572ED522EB38}"/>
              </a:ext>
            </a:extLst>
          </p:cNvPr>
          <p:cNvSpPr/>
          <p:nvPr/>
        </p:nvSpPr>
        <p:spPr>
          <a:xfrm>
            <a:off x="530191" y="3288790"/>
            <a:ext cx="10778793" cy="230832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크게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위치 선정은 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센서 위치 선정은 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요소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최적 입지를 분석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각각의 요소들에 대해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비율화 가중치를 도입하여 각각의 요소에 대해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등비율로 가중치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설정하여 분석을 진행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의사결정자의 요구와 미래 정책의 수요에 따라 요소별 가중치를 조정할 수 있음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요소 각각에 대하여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Jenks Natural Breaks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1~5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점으로 분류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288283A-B1F2-4ECD-99B9-7EC47113BD98}"/>
              </a:ext>
            </a:extLst>
          </p:cNvPr>
          <p:cNvSpPr/>
          <p:nvPr/>
        </p:nvSpPr>
        <p:spPr>
          <a:xfrm>
            <a:off x="6282178" y="4040681"/>
            <a:ext cx="1285457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6285C64-019B-4EB7-9CAC-1CC13BFF2B90}"/>
              </a:ext>
            </a:extLst>
          </p:cNvPr>
          <p:cNvSpPr/>
          <p:nvPr/>
        </p:nvSpPr>
        <p:spPr>
          <a:xfrm>
            <a:off x="3876084" y="3567867"/>
            <a:ext cx="2774130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문구, 봉투이(가) 표시된 사진&#10;&#10;자동 생성된 설명">
            <a:extLst>
              <a:ext uri="{FF2B5EF4-FFF2-40B4-BE49-F238E27FC236}">
                <a16:creationId xmlns:a16="http://schemas.microsoft.com/office/drawing/2014/main" id="{4A51D5C0-24D0-4CF8-A95D-E4387FFE0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40184" y="276553"/>
            <a:ext cx="4368800" cy="2554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936C2C-CC62-4F1C-BCCE-6DCF8BF9A5BE}"/>
              </a:ext>
            </a:extLst>
          </p:cNvPr>
          <p:cNvSpPr txBox="1"/>
          <p:nvPr/>
        </p:nvSpPr>
        <p:spPr>
          <a:xfrm rot="350838">
            <a:off x="7661478" y="832704"/>
            <a:ext cx="3092895" cy="20002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Jenks Natural Breaks</a:t>
            </a:r>
          </a:p>
          <a:p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구간 내 평균의 분산을 최소화하고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구간 간 평균의 분산을 최대화하도록 구간을 구분하는 단계구분방법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02BC84-FF99-4D44-BE17-947C39522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FE19DD-DF31-4512-A759-A2B1C3D8EB49}"/>
              </a:ext>
            </a:extLst>
          </p:cNvPr>
          <p:cNvSpPr/>
          <p:nvPr/>
        </p:nvSpPr>
        <p:spPr>
          <a:xfrm>
            <a:off x="217714" y="1141095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소요 기간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7D042F-3981-4F11-BB11-A50EC4C5A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6" y="2976011"/>
            <a:ext cx="75048" cy="2213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F9D7F2-A352-4FD9-9DA5-EE8164876245}"/>
              </a:ext>
            </a:extLst>
          </p:cNvPr>
          <p:cNvSpPr/>
          <p:nvPr/>
        </p:nvSpPr>
        <p:spPr>
          <a:xfrm>
            <a:off x="217714" y="291743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개요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B1AB366-A19C-4FDC-8D05-F86665C075BB}"/>
              </a:ext>
            </a:extLst>
          </p:cNvPr>
          <p:cNvSpPr/>
          <p:nvPr/>
        </p:nvSpPr>
        <p:spPr>
          <a:xfrm>
            <a:off x="1209534" y="3567867"/>
            <a:ext cx="2621280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80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개요 및 설치요인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585216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3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DF656D3-A870-4A66-B709-1610ED33C7BA}"/>
              </a:ext>
            </a:extLst>
          </p:cNvPr>
          <p:cNvSpPr/>
          <p:nvPr/>
        </p:nvSpPr>
        <p:spPr>
          <a:xfrm>
            <a:off x="530191" y="1811708"/>
            <a:ext cx="10778793" cy="1323439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집중 발생 지역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공장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소각장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교통량이 많은 지역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공기오염으로 부터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취약한 계층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노약자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어린이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밀집된 지역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E895BE-BAB5-4ADD-8D98-2C1C1E1A1CED}"/>
              </a:ext>
            </a:extLst>
          </p:cNvPr>
          <p:cNvSpPr/>
          <p:nvPr/>
        </p:nvSpPr>
        <p:spPr>
          <a:xfrm>
            <a:off x="394627" y="1663595"/>
            <a:ext cx="3003893" cy="277764"/>
          </a:xfrm>
          <a:prstGeom prst="roundRect">
            <a:avLst/>
          </a:prstGeom>
          <a:solidFill>
            <a:srgbClr val="FD7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설치 요인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(40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개소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4F84BA-DA52-4294-A333-ACDC9D5CF313}"/>
              </a:ext>
            </a:extLst>
          </p:cNvPr>
          <p:cNvSpPr/>
          <p:nvPr/>
        </p:nvSpPr>
        <p:spPr>
          <a:xfrm>
            <a:off x="744175" y="2102298"/>
            <a:ext cx="706165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7B8E82-587B-4025-831A-D03BB5B1D9AE}"/>
              </a:ext>
            </a:extLst>
          </p:cNvPr>
          <p:cNvSpPr/>
          <p:nvPr/>
        </p:nvSpPr>
        <p:spPr>
          <a:xfrm>
            <a:off x="2333199" y="2581670"/>
            <a:ext cx="940353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458C7A-5FD4-475A-ADD7-9A7A10C70EDF}"/>
              </a:ext>
            </a:extLst>
          </p:cNvPr>
          <p:cNvSpPr/>
          <p:nvPr/>
        </p:nvSpPr>
        <p:spPr>
          <a:xfrm>
            <a:off x="530191" y="3575850"/>
            <a:ext cx="10778793" cy="255454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설치가 필요한 지역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열섬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현상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관찰될 수 있는 고층 빌딩 밀집 지역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빛 공해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예측되는 야간 유동인구 과밀 지역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소음과 진동으로 인한 공해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예상되는 지역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공장 지역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버스 이용객이 많은 지역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교통량이 많은 지역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유동인구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많아 향후 정책에 참고할 수 있는 데이터를 얻을 수 있는 지역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A66B0FD-34FF-4C81-9F0D-6ADA4842D582}"/>
              </a:ext>
            </a:extLst>
          </p:cNvPr>
          <p:cNvSpPr/>
          <p:nvPr/>
        </p:nvSpPr>
        <p:spPr>
          <a:xfrm>
            <a:off x="394627" y="3427737"/>
            <a:ext cx="2754973" cy="277764"/>
          </a:xfrm>
          <a:prstGeom prst="roundRect">
            <a:avLst/>
          </a:prstGeom>
          <a:solidFill>
            <a:srgbClr val="FD7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센서 설치 요인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(80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개소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D59379-0F4D-494B-A418-14F72C594F13}"/>
              </a:ext>
            </a:extLst>
          </p:cNvPr>
          <p:cNvSpPr/>
          <p:nvPr/>
        </p:nvSpPr>
        <p:spPr>
          <a:xfrm>
            <a:off x="774655" y="3823768"/>
            <a:ext cx="726391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9CE64-D1D0-444D-A5F0-368DA11B531B}"/>
              </a:ext>
            </a:extLst>
          </p:cNvPr>
          <p:cNvSpPr/>
          <p:nvPr/>
        </p:nvSpPr>
        <p:spPr>
          <a:xfrm>
            <a:off x="774655" y="4317416"/>
            <a:ext cx="785193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BF978E-AF8E-4FE4-88EB-F0C98ED731B2}"/>
              </a:ext>
            </a:extLst>
          </p:cNvPr>
          <p:cNvSpPr/>
          <p:nvPr/>
        </p:nvSpPr>
        <p:spPr>
          <a:xfrm>
            <a:off x="774655" y="4811064"/>
            <a:ext cx="614388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BBBD9B-4771-4183-86E7-24A21DDAB9B1}"/>
              </a:ext>
            </a:extLst>
          </p:cNvPr>
          <p:cNvSpPr/>
          <p:nvPr/>
        </p:nvSpPr>
        <p:spPr>
          <a:xfrm>
            <a:off x="774655" y="5304712"/>
            <a:ext cx="2127041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2549F7-D458-4C6A-9056-0BB86EAC0CAC}"/>
              </a:ext>
            </a:extLst>
          </p:cNvPr>
          <p:cNvSpPr/>
          <p:nvPr/>
        </p:nvSpPr>
        <p:spPr>
          <a:xfrm>
            <a:off x="774655" y="5798359"/>
            <a:ext cx="785193" cy="276520"/>
          </a:xfrm>
          <a:prstGeom prst="rect">
            <a:avLst/>
          </a:prstGeom>
          <a:solidFill>
            <a:srgbClr val="E96273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9479F59-95FD-4ED1-9BB9-0C1F3F21A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F1D4A0-D8B2-40FD-AE2C-9814A2A883F1}"/>
              </a:ext>
            </a:extLst>
          </p:cNvPr>
          <p:cNvSpPr/>
          <p:nvPr/>
        </p:nvSpPr>
        <p:spPr>
          <a:xfrm>
            <a:off x="217714" y="1141095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 요인</a:t>
            </a:r>
          </a:p>
        </p:txBody>
      </p:sp>
    </p:spTree>
    <p:extLst>
      <p:ext uri="{BB962C8B-B14F-4D97-AF65-F5344CB8AC3E}">
        <p14:creationId xmlns:p14="http://schemas.microsoft.com/office/powerpoint/2010/main" val="85431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D0F23313-47D8-42EA-8A7B-ED66662EC186}"/>
              </a:ext>
            </a:extLst>
          </p:cNvPr>
          <p:cNvSpPr/>
          <p:nvPr/>
        </p:nvSpPr>
        <p:spPr>
          <a:xfrm>
            <a:off x="503370" y="3656468"/>
            <a:ext cx="9470189" cy="2560320"/>
          </a:xfrm>
          <a:prstGeom prst="chevron">
            <a:avLst/>
          </a:prstGeom>
          <a:gradFill flip="none" rotWithShape="1">
            <a:gsLst>
              <a:gs pos="0">
                <a:srgbClr val="FFFFFF"/>
              </a:gs>
              <a:gs pos="15000">
                <a:srgbClr val="FFF8E5"/>
              </a:gs>
              <a:gs pos="75000">
                <a:srgbClr val="FEC9BE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9" name="화살표: 갈매기형 수장 48">
            <a:extLst>
              <a:ext uri="{FF2B5EF4-FFF2-40B4-BE49-F238E27FC236}">
                <a16:creationId xmlns:a16="http://schemas.microsoft.com/office/drawing/2014/main" id="{534D28EA-B971-4F24-99F1-6A78C645A469}"/>
              </a:ext>
            </a:extLst>
          </p:cNvPr>
          <p:cNvSpPr/>
          <p:nvPr/>
        </p:nvSpPr>
        <p:spPr>
          <a:xfrm>
            <a:off x="546898" y="1094483"/>
            <a:ext cx="9426661" cy="2560320"/>
          </a:xfrm>
          <a:prstGeom prst="chevron">
            <a:avLst/>
          </a:prstGeom>
          <a:gradFill flip="none" rotWithShape="1">
            <a:gsLst>
              <a:gs pos="0">
                <a:srgbClr val="FFFFFF"/>
              </a:gs>
              <a:gs pos="15000">
                <a:srgbClr val="FFF8E5"/>
              </a:gs>
              <a:gs pos="75000">
                <a:srgbClr val="FFF1E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4039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목표 및 핵심 아이디어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 아이디어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3164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목표 및 핵심 아이디어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877824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BCDC4E-7EDF-4A15-9319-E5B208B1E6C3}"/>
              </a:ext>
            </a:extLst>
          </p:cNvPr>
          <p:cNvSpPr/>
          <p:nvPr/>
        </p:nvSpPr>
        <p:spPr>
          <a:xfrm>
            <a:off x="606745" y="1187059"/>
            <a:ext cx="1188720" cy="49377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선정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C16E52-208B-4687-88A4-2392F1619810}"/>
              </a:ext>
            </a:extLst>
          </p:cNvPr>
          <p:cNvGrpSpPr/>
          <p:nvPr/>
        </p:nvGrpSpPr>
        <p:grpSpPr>
          <a:xfrm>
            <a:off x="10068560" y="2040785"/>
            <a:ext cx="1828800" cy="3189062"/>
            <a:chOff x="9480185" y="2040785"/>
            <a:chExt cx="1828800" cy="31890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4B8E4AE-6FC6-4740-BAAF-E61B58C47BFB}"/>
                </a:ext>
              </a:extLst>
            </p:cNvPr>
            <p:cNvSpPr/>
            <p:nvPr/>
          </p:nvSpPr>
          <p:spPr>
            <a:xfrm>
              <a:off x="9480185" y="4562130"/>
              <a:ext cx="1828800" cy="66771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</a:t>
              </a:r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개소 선정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BB8A541-A58C-48D3-AE17-6576D488D93A}"/>
                </a:ext>
              </a:extLst>
            </p:cNvPr>
            <p:cNvSpPr/>
            <p:nvPr/>
          </p:nvSpPr>
          <p:spPr>
            <a:xfrm>
              <a:off x="9480185" y="2040785"/>
              <a:ext cx="1828800" cy="66771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40</a:t>
              </a:r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개소 선정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92117E-0771-4D46-910B-E4CABFEB654A}"/>
              </a:ext>
            </a:extLst>
          </p:cNvPr>
          <p:cNvGrpSpPr/>
          <p:nvPr/>
        </p:nvGrpSpPr>
        <p:grpSpPr>
          <a:xfrm>
            <a:off x="2452150" y="1187059"/>
            <a:ext cx="1497999" cy="4937760"/>
            <a:chOff x="2537550" y="1187059"/>
            <a:chExt cx="1497999" cy="4937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ADFB14-D911-4261-97BF-519C714A84D2}"/>
                </a:ext>
              </a:extLst>
            </p:cNvPr>
            <p:cNvGrpSpPr/>
            <p:nvPr/>
          </p:nvGrpSpPr>
          <p:grpSpPr>
            <a:xfrm>
              <a:off x="3121149" y="1187059"/>
              <a:ext cx="914400" cy="4937760"/>
              <a:chOff x="1635447" y="1187059"/>
              <a:chExt cx="731520" cy="4937760"/>
            </a:xfrm>
            <a:solidFill>
              <a:srgbClr val="E7E6E6"/>
            </a:solidFill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C145198-0EAD-49A2-9913-91C8E2CFE934}"/>
                  </a:ext>
                </a:extLst>
              </p:cNvPr>
              <p:cNvSpPr/>
              <p:nvPr/>
            </p:nvSpPr>
            <p:spPr>
              <a:xfrm>
                <a:off x="1635447" y="11870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미세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먼지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센서 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F571841-F35B-4453-A204-8E215D580E14}"/>
                  </a:ext>
                </a:extLst>
              </p:cNvPr>
              <p:cNvSpPr/>
              <p:nvPr/>
            </p:nvSpPr>
            <p:spPr>
              <a:xfrm>
                <a:off x="1635447" y="37016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복합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센서 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41FBB31-7D0F-4B9A-8429-28CF5EEB5471}"/>
                </a:ext>
              </a:extLst>
            </p:cNvPr>
            <p:cNvGrpSpPr/>
            <p:nvPr/>
          </p:nvGrpSpPr>
          <p:grpSpPr>
            <a:xfrm>
              <a:off x="2537550" y="1187059"/>
              <a:ext cx="457200" cy="4937760"/>
              <a:chOff x="1635447" y="1187059"/>
              <a:chExt cx="731520" cy="4937760"/>
            </a:xfrm>
            <a:solidFill>
              <a:srgbClr val="E7E6E6"/>
            </a:solidFill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5C94578F-29A2-4A42-88E9-01892A86AF1C}"/>
                  </a:ext>
                </a:extLst>
              </p:cNvPr>
              <p:cNvSpPr/>
              <p:nvPr/>
            </p:nvSpPr>
            <p:spPr>
              <a:xfrm>
                <a:off x="1635447" y="11870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단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계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B78B75B-1972-42A0-A679-2D0ECD4CA0D4}"/>
                  </a:ext>
                </a:extLst>
              </p:cNvPr>
              <p:cNvSpPr/>
              <p:nvPr/>
            </p:nvSpPr>
            <p:spPr>
              <a:xfrm>
                <a:off x="1635447" y="3701659"/>
                <a:ext cx="731520" cy="242316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단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계</a:t>
                </a:r>
                <a:endPara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12FBEB-4CA3-499D-BBD1-D2ED3513447D}"/>
              </a:ext>
            </a:extLst>
          </p:cNvPr>
          <p:cNvGrpSpPr/>
          <p:nvPr/>
        </p:nvGrpSpPr>
        <p:grpSpPr>
          <a:xfrm>
            <a:off x="4606834" y="1183429"/>
            <a:ext cx="3056586" cy="4941390"/>
            <a:chOff x="5229574" y="1183429"/>
            <a:chExt cx="3056586" cy="49413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ADA7B17-F6FB-4A20-96FC-F2640D9DCB99}"/>
                </a:ext>
              </a:extLst>
            </p:cNvPr>
            <p:cNvSpPr/>
            <p:nvPr/>
          </p:nvSpPr>
          <p:spPr>
            <a:xfrm>
              <a:off x="5229574" y="1183429"/>
              <a:ext cx="3056586" cy="4941390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CDD05D5-A07C-4CF1-B4DE-B9982E8322C4}"/>
                </a:ext>
              </a:extLst>
            </p:cNvPr>
            <p:cNvSpPr/>
            <p:nvPr/>
          </p:nvSpPr>
          <p:spPr>
            <a:xfrm>
              <a:off x="6456915" y="3655802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온도 측정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62C8C46-1AA1-46AA-B81B-1C97572C503A}"/>
                </a:ext>
              </a:extLst>
            </p:cNvPr>
            <p:cNvSpPr/>
            <p:nvPr/>
          </p:nvSpPr>
          <p:spPr>
            <a:xfrm>
              <a:off x="5867400" y="1183429"/>
              <a:ext cx="2418760" cy="247137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4F55818-0D10-49CC-B0F3-64A362C8FA36}"/>
                </a:ext>
              </a:extLst>
            </p:cNvPr>
            <p:cNvSpPr/>
            <p:nvPr/>
          </p:nvSpPr>
          <p:spPr>
            <a:xfrm>
              <a:off x="6457360" y="1189384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공장 위치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221053-C9D7-4835-82E3-D7A257C06D3C}"/>
                </a:ext>
              </a:extLst>
            </p:cNvPr>
            <p:cNvSpPr/>
            <p:nvPr/>
          </p:nvSpPr>
          <p:spPr>
            <a:xfrm>
              <a:off x="6457360" y="2176956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취약 계층 분포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0EAFBF5-9857-4F7A-97D4-31614352567C}"/>
                </a:ext>
              </a:extLst>
            </p:cNvPr>
            <p:cNvSpPr/>
            <p:nvPr/>
          </p:nvSpPr>
          <p:spPr>
            <a:xfrm>
              <a:off x="6457360" y="1679659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소각장 위치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01E4ED-251B-4EA0-B98F-4AED90A9D257}"/>
                </a:ext>
              </a:extLst>
            </p:cNvPr>
            <p:cNvSpPr/>
            <p:nvPr/>
          </p:nvSpPr>
          <p:spPr>
            <a:xfrm>
              <a:off x="6457360" y="2679876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교통 데이터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713146-A58C-46A2-9E78-B69E2E9E06EB}"/>
                </a:ext>
              </a:extLst>
            </p:cNvPr>
            <p:cNvSpPr/>
            <p:nvPr/>
          </p:nvSpPr>
          <p:spPr>
            <a:xfrm>
              <a:off x="6456915" y="4156577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빛 공해 관측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EC9FEF-3EFA-4C47-8F1D-E5EB0D45BAF8}"/>
                </a:ext>
              </a:extLst>
            </p:cNvPr>
            <p:cNvSpPr/>
            <p:nvPr/>
          </p:nvSpPr>
          <p:spPr>
            <a:xfrm>
              <a:off x="6456915" y="4654740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소음</a:t>
              </a:r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진동 관측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8A9F8A-20F2-480B-AFF0-538B392E8995}"/>
                </a:ext>
              </a:extLst>
            </p:cNvPr>
            <p:cNvSpPr/>
            <p:nvPr/>
          </p:nvSpPr>
          <p:spPr>
            <a:xfrm>
              <a:off x="6456915" y="5157660"/>
              <a:ext cx="1828800" cy="5029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유동 인구 관측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0AB527C-3C41-44E5-BE3A-73AA59F4B9B7}"/>
                </a:ext>
              </a:extLst>
            </p:cNvPr>
            <p:cNvSpPr/>
            <p:nvPr/>
          </p:nvSpPr>
          <p:spPr>
            <a:xfrm>
              <a:off x="5941681" y="1692305"/>
              <a:ext cx="457201" cy="9875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FF3A8D-ECEB-4BDA-9ED2-0C37961C80FD}"/>
                </a:ext>
              </a:extLst>
            </p:cNvPr>
            <p:cNvSpPr/>
            <p:nvPr/>
          </p:nvSpPr>
          <p:spPr>
            <a:xfrm>
              <a:off x="5338354" y="4366180"/>
              <a:ext cx="457201" cy="9875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</a:t>
              </a:r>
              <a:endPara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6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방법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1170432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5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71CF827-A9CE-45E3-9AD0-12A57E62DF8A}"/>
              </a:ext>
            </a:extLst>
          </p:cNvPr>
          <p:cNvSpPr/>
          <p:nvPr/>
        </p:nvSpPr>
        <p:spPr>
          <a:xfrm>
            <a:off x="530192" y="1576939"/>
            <a:ext cx="10882446" cy="1815882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지역별로 고루 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분포시킬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센서별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설치 요인의 가중평균 값이 클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 전원이 공급될 것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버스 정류장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CCTV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26" name="Picture 2" descr="태양광 발전소 벤치">
            <a:extLst>
              <a:ext uri="{FF2B5EF4-FFF2-40B4-BE49-F238E27FC236}">
                <a16:creationId xmlns:a16="http://schemas.microsoft.com/office/drawing/2014/main" id="{A77EDAB3-7BA0-4966-A0FD-E3C8021B6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61" y="3679876"/>
            <a:ext cx="3591396" cy="238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8ADD62-2CB2-4CD6-AD49-EF8D26223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286" y="3679875"/>
            <a:ext cx="3591396" cy="23846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52C532-A877-4042-B186-2494BBD49D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134" t="5096" r="53112" b="57571"/>
          <a:stretch/>
        </p:blipFill>
        <p:spPr>
          <a:xfrm rot="21299131">
            <a:off x="2955476" y="3541409"/>
            <a:ext cx="777964" cy="2769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A9A32A-F1AB-4692-89EA-AA89ACE3D7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134" t="5096" r="53112" b="57571"/>
          <a:stretch/>
        </p:blipFill>
        <p:spPr>
          <a:xfrm rot="192033">
            <a:off x="8475313" y="3541409"/>
            <a:ext cx="777964" cy="2769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EA3F167-B641-466E-B83E-F88EB22110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134" t="5096" r="53112" b="57571"/>
          <a:stretch/>
        </p:blipFill>
        <p:spPr>
          <a:xfrm rot="1322872">
            <a:off x="8475312" y="5898689"/>
            <a:ext cx="777964" cy="276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1922E8-2579-4DB3-9CD1-DFDBC20755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E51042-3F05-4491-BBF1-536B5CB2C92E}"/>
              </a:ext>
            </a:extLst>
          </p:cNvPr>
          <p:cNvSpPr/>
          <p:nvPr/>
        </p:nvSpPr>
        <p:spPr>
          <a:xfrm>
            <a:off x="217714" y="1141095"/>
            <a:ext cx="3602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 기준 </a:t>
            </a:r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</a:t>
            </a:r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</a:t>
            </a:r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복합 센서 공통</a:t>
            </a:r>
            <a:r>
              <a:rPr lang="en-US" altLang="ko-KR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600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09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CCABD4-5522-4D6A-85B7-1413BD65380C}"/>
              </a:ext>
            </a:extLst>
          </p:cNvPr>
          <p:cNvGrpSpPr/>
          <p:nvPr/>
        </p:nvGrpSpPr>
        <p:grpSpPr>
          <a:xfrm>
            <a:off x="1611323" y="2098655"/>
            <a:ext cx="2611225" cy="3283510"/>
            <a:chOff x="604945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73CA4B-D8AE-4CFF-9E22-3C7ED2A98107}"/>
                </a:ext>
              </a:extLst>
            </p:cNvPr>
            <p:cNvSpPr/>
            <p:nvPr/>
          </p:nvSpPr>
          <p:spPr>
            <a:xfrm>
              <a:off x="604945" y="2253006"/>
              <a:ext cx="2611225" cy="30919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896179A-FA4A-40EE-ACDD-C3A4C09DBF69}"/>
                </a:ext>
              </a:extLst>
            </p:cNvPr>
            <p:cNvSpPr/>
            <p:nvPr/>
          </p:nvSpPr>
          <p:spPr>
            <a:xfrm>
              <a:off x="913458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생활권 계획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(2030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</a:t>
            </a:r>
            <a:r>
              <a:rPr lang="ko-KR" altLang="en-US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 과정</a:t>
            </a:r>
            <a:endParaRPr lang="ko-KR" altLang="en-US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1463040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6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6D1FE-33C1-48F4-878E-FE0169393E72}"/>
              </a:ext>
            </a:extLst>
          </p:cNvPr>
          <p:cNvSpPr/>
          <p:nvPr/>
        </p:nvSpPr>
        <p:spPr>
          <a:xfrm>
            <a:off x="217714" y="1141095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입지 선정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D9A4BEC-272D-4CBA-A96D-38EBD0DE3426}"/>
              </a:ext>
            </a:extLst>
          </p:cNvPr>
          <p:cNvSpPr/>
          <p:nvPr/>
        </p:nvSpPr>
        <p:spPr>
          <a:xfrm>
            <a:off x="5472572" y="3094838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B559D70-C3C9-452C-8D73-A0AA19CDEC76}"/>
              </a:ext>
            </a:extLst>
          </p:cNvPr>
          <p:cNvGrpSpPr/>
          <p:nvPr/>
        </p:nvGrpSpPr>
        <p:grpSpPr>
          <a:xfrm>
            <a:off x="7660940" y="2061488"/>
            <a:ext cx="2611225" cy="3283510"/>
            <a:chOff x="7048198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5E5C93-94BF-43B6-AE4E-D5013F707230}"/>
                </a:ext>
              </a:extLst>
            </p:cNvPr>
            <p:cNvSpPr/>
            <p:nvPr/>
          </p:nvSpPr>
          <p:spPr>
            <a:xfrm>
              <a:off x="7048198" y="2253006"/>
              <a:ext cx="2611225" cy="309199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33BC5B2-A6D0-4058-B3E9-122BE85F1AD1}"/>
                </a:ext>
              </a:extLst>
            </p:cNvPr>
            <p:cNvSpPr/>
            <p:nvPr/>
          </p:nvSpPr>
          <p:spPr>
            <a:xfrm>
              <a:off x="7356711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생활권 </a:t>
              </a:r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SHP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0FE9E3-CFDB-4866-B12A-BBF4FFAB482A}"/>
              </a:ext>
            </a:extLst>
          </p:cNvPr>
          <p:cNvSpPr/>
          <p:nvPr/>
        </p:nvSpPr>
        <p:spPr>
          <a:xfrm>
            <a:off x="4666916" y="384011"/>
            <a:ext cx="2849447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지역별로 고루 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분포시킬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ED95B12-E977-4562-8834-D9F91F0077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2CC33B-5A98-4DD1-A163-30B9E7E7BF8F}"/>
              </a:ext>
            </a:extLst>
          </p:cNvPr>
          <p:cNvSpPr/>
          <p:nvPr/>
        </p:nvSpPr>
        <p:spPr>
          <a:xfrm>
            <a:off x="1429618" y="5328441"/>
            <a:ext cx="7834273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안양 스마트 시티 생활권 계획에 따라 중생활권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권역으로 인구밀도에 따라 센서를 분산 배치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55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3200" y="217361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방법 및 과정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선정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737E1-E331-4F69-B095-33F4C952FAF6}"/>
              </a:ext>
            </a:extLst>
          </p:cNvPr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93E91-2B30-4903-A1CA-496964B8A5E7}"/>
              </a:ext>
            </a:extLst>
          </p:cNvPr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717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F4AA-769B-4E98-BB56-8C9A7FA9E748}"/>
              </a:ext>
            </a:extLst>
          </p:cNvPr>
          <p:cNvSpPr txBox="1"/>
          <p:nvPr/>
        </p:nvSpPr>
        <p:spPr>
          <a:xfrm>
            <a:off x="546898" y="6291559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〮 </a:t>
            </a:r>
            <a:r>
              <a:rPr lang="en-US" altLang="ko-KR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방법 및 과정 설명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</a:t>
            </a:r>
            <a:r>
              <a:rPr lang="ko-KR" altLang="en-US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〮 </a:t>
            </a:r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76717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76717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9133B-663B-4106-B3BA-B9CE0BEE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92" y="6402410"/>
            <a:ext cx="1828800" cy="3210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0079CD-8E08-406A-8743-A5712748C225}"/>
              </a:ext>
            </a:extLst>
          </p:cNvPr>
          <p:cNvSpPr/>
          <p:nvPr/>
        </p:nvSpPr>
        <p:spPr>
          <a:xfrm>
            <a:off x="217714" y="6631993"/>
            <a:ext cx="8778240" cy="914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A14DB-49E6-4D30-955F-C889ACBB9F49}"/>
              </a:ext>
            </a:extLst>
          </p:cNvPr>
          <p:cNvSpPr/>
          <p:nvPr/>
        </p:nvSpPr>
        <p:spPr>
          <a:xfrm>
            <a:off x="217714" y="6631983"/>
            <a:ext cx="1755648" cy="91440"/>
          </a:xfrm>
          <a:prstGeom prst="rect">
            <a:avLst/>
          </a:prstGeom>
          <a:solidFill>
            <a:srgbClr val="FD5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35CD49-CF00-4F69-867A-5858BDC907B0}"/>
              </a:ext>
            </a:extLst>
          </p:cNvPr>
          <p:cNvSpPr txBox="1"/>
          <p:nvPr/>
        </p:nvSpPr>
        <p:spPr>
          <a:xfrm>
            <a:off x="217714" y="629155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FD5836"/>
                </a:solidFill>
              </a:rPr>
              <a:t>7</a:t>
            </a:r>
            <a:endParaRPr lang="ko-KR" altLang="en-US" sz="1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FD583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DAA49-FBC0-4DCE-91AA-B1BD4AE5E9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985" y="6266223"/>
            <a:ext cx="687674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B571A-BD30-47F2-AD7A-8055755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" y="1199676"/>
            <a:ext cx="75048" cy="221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6D1FE-33C1-48F4-878E-FE0169393E72}"/>
              </a:ext>
            </a:extLst>
          </p:cNvPr>
          <p:cNvSpPr/>
          <p:nvPr/>
        </p:nvSpPr>
        <p:spPr>
          <a:xfrm>
            <a:off x="217714" y="1141095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센서 입지 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D934-D309-4A24-8CE2-8BCEA4245E93}"/>
              </a:ext>
            </a:extLst>
          </p:cNvPr>
          <p:cNvSpPr/>
          <p:nvPr/>
        </p:nvSpPr>
        <p:spPr>
          <a:xfrm>
            <a:off x="3909572" y="384011"/>
            <a:ext cx="4028074" cy="830997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IOT</a:t>
            </a:r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센서별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설치 요인의 가중평균 값이 클 것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0711-1463-4726-80B7-22730DE2C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21299131">
            <a:off x="5537394" y="274227"/>
            <a:ext cx="777964" cy="27693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238F11-7367-4DE8-9E42-905B77C9AD4D}"/>
              </a:ext>
            </a:extLst>
          </p:cNvPr>
          <p:cNvSpPr/>
          <p:nvPr/>
        </p:nvSpPr>
        <p:spPr>
          <a:xfrm>
            <a:off x="8084278" y="384011"/>
            <a:ext cx="2266353" cy="584775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공장 및 소각장 분포도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5EC3E4-7662-400C-B877-B42FA7CE8F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34" t="5096" r="53112" b="57571"/>
          <a:stretch/>
        </p:blipFill>
        <p:spPr>
          <a:xfrm rot="21299131">
            <a:off x="8819351" y="274227"/>
            <a:ext cx="777964" cy="27693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5414-54E2-4BD5-9FC7-E5ED6AA014F9}"/>
              </a:ext>
            </a:extLst>
          </p:cNvPr>
          <p:cNvGrpSpPr/>
          <p:nvPr/>
        </p:nvGrpSpPr>
        <p:grpSpPr>
          <a:xfrm>
            <a:off x="1217687" y="1941314"/>
            <a:ext cx="2611225" cy="3283510"/>
            <a:chOff x="1217687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B7DF623-9FD4-47C1-82B9-BC460C040F47}"/>
                </a:ext>
              </a:extLst>
            </p:cNvPr>
            <p:cNvSpPr/>
            <p:nvPr/>
          </p:nvSpPr>
          <p:spPr>
            <a:xfrm>
              <a:off x="1217687" y="2253006"/>
              <a:ext cx="2611225" cy="309199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0B69593-716B-4896-A53D-8485CB2CF436}"/>
                </a:ext>
              </a:extLst>
            </p:cNvPr>
            <p:cNvSpPr/>
            <p:nvPr/>
          </p:nvSpPr>
          <p:spPr>
            <a:xfrm>
              <a:off x="1526200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공장 분포도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3F856E-ABCC-4610-88F8-078760B2F43E}"/>
              </a:ext>
            </a:extLst>
          </p:cNvPr>
          <p:cNvGrpSpPr/>
          <p:nvPr/>
        </p:nvGrpSpPr>
        <p:grpSpPr>
          <a:xfrm>
            <a:off x="2740148" y="2161571"/>
            <a:ext cx="2611225" cy="3283510"/>
            <a:chOff x="2740148" y="2061488"/>
            <a:chExt cx="2611225" cy="328351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02CE4D-C9F2-4F3C-AF94-FBD645B591AB}"/>
                </a:ext>
              </a:extLst>
            </p:cNvPr>
            <p:cNvSpPr/>
            <p:nvPr/>
          </p:nvSpPr>
          <p:spPr>
            <a:xfrm>
              <a:off x="2740148" y="2253006"/>
              <a:ext cx="2611225" cy="3091992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811EBFB-217D-4A59-927F-7054BA59B973}"/>
                </a:ext>
              </a:extLst>
            </p:cNvPr>
            <p:cNvSpPr/>
            <p:nvPr/>
          </p:nvSpPr>
          <p:spPr>
            <a:xfrm>
              <a:off x="3048661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소각장 분포도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7DFDFCB-6087-40AE-B65B-2487907734E5}"/>
              </a:ext>
            </a:extLst>
          </p:cNvPr>
          <p:cNvSpPr/>
          <p:nvPr/>
        </p:nvSpPr>
        <p:spPr>
          <a:xfrm>
            <a:off x="5649137" y="3094838"/>
            <a:ext cx="1706802" cy="703841"/>
          </a:xfrm>
          <a:prstGeom prst="rightArrow">
            <a:avLst/>
          </a:prstGeom>
          <a:solidFill>
            <a:srgbClr val="FFF1E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98C228-0D30-4D0F-B045-56ABDF145444}"/>
              </a:ext>
            </a:extLst>
          </p:cNvPr>
          <p:cNvGrpSpPr/>
          <p:nvPr/>
        </p:nvGrpSpPr>
        <p:grpSpPr>
          <a:xfrm>
            <a:off x="7660940" y="2061488"/>
            <a:ext cx="2611225" cy="3283510"/>
            <a:chOff x="7660940" y="2061488"/>
            <a:chExt cx="2611225" cy="32835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262FB0-7414-4AD9-9E2F-621F5DC1A1DA}"/>
                </a:ext>
              </a:extLst>
            </p:cNvPr>
            <p:cNvSpPr/>
            <p:nvPr/>
          </p:nvSpPr>
          <p:spPr>
            <a:xfrm>
              <a:off x="7660940" y="2253006"/>
              <a:ext cx="2611225" cy="309199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5C2120-C0B2-4B4E-9278-2510565BF0E8}"/>
                </a:ext>
              </a:extLst>
            </p:cNvPr>
            <p:cNvSpPr/>
            <p:nvPr/>
          </p:nvSpPr>
          <p:spPr>
            <a:xfrm>
              <a:off x="7969453" y="2061488"/>
              <a:ext cx="1869015" cy="276999"/>
            </a:xfrm>
            <a:prstGeom prst="rect">
              <a:avLst/>
            </a:prstGeom>
            <a:solidFill>
              <a:srgbClr val="E5E5E5"/>
            </a:solidFill>
            <a:ln w="34925">
              <a:solidFill>
                <a:srgbClr val="FFFFFF"/>
              </a:solidFill>
            </a:ln>
            <a:effectLst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2-1. </a:t>
              </a:r>
              <a:r>
                <a:rPr lang="ko-KR" altLang="en-US" sz="12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공장 및 소각장 분포도</a:t>
              </a:r>
              <a:endParaRPr lang="en-US" altLang="ko-KR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6A1E-425D-40A9-875D-478E210C5B90}"/>
              </a:ext>
            </a:extLst>
          </p:cNvPr>
          <p:cNvSpPr/>
          <p:nvPr/>
        </p:nvSpPr>
        <p:spPr>
          <a:xfrm>
            <a:off x="768470" y="5328441"/>
            <a:ext cx="2849447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공장 오염도를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부터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분류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ED0761-C33D-4B6E-8E4B-A59E57AC92F1}"/>
              </a:ext>
            </a:extLst>
          </p:cNvPr>
          <p:cNvSpPr/>
          <p:nvPr/>
        </p:nvSpPr>
        <p:spPr>
          <a:xfrm>
            <a:off x="1217687" y="5614083"/>
            <a:ext cx="2849447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소각장이 있으면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없으면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810AE8-2D1B-4A7A-9285-546D48D02AAC}"/>
              </a:ext>
            </a:extLst>
          </p:cNvPr>
          <p:cNvSpPr/>
          <p:nvPr/>
        </p:nvSpPr>
        <p:spPr>
          <a:xfrm>
            <a:off x="1786459" y="5905400"/>
            <a:ext cx="5030901" cy="338554"/>
          </a:xfrm>
          <a:prstGeom prst="rect">
            <a:avLst/>
          </a:prstGeom>
          <a:solidFill>
            <a:srgbClr val="FFF8E5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둘을 더하고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5/6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곱해주어 스케일을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 만점으로 유지함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97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2580</Words>
  <Application>Microsoft Office PowerPoint</Application>
  <PresentationFormat>와이드스크린</PresentationFormat>
  <Paragraphs>640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휴먼둥근헤드라인</vt:lpstr>
      <vt:lpstr>맑은 고딕</vt:lpstr>
      <vt:lpstr>KoPub돋움체 Bold</vt:lpstr>
      <vt:lpstr>Arial</vt:lpstr>
      <vt:lpstr>KoPub돋움체 Medium</vt:lpstr>
      <vt:lpstr>Office 테마</vt:lpstr>
      <vt:lpstr>2020 COMPAS 공모전 미세먼지 센서 및 복합센서 입지선정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COMPAS 공모전 미세먼지 센서 및 복합센서 입지선정</dc:title>
  <dc:creator>마창균</dc:creator>
  <cp:lastModifiedBy>flowercaggun@office.uos.ac.kr</cp:lastModifiedBy>
  <cp:revision>2</cp:revision>
  <dcterms:created xsi:type="dcterms:W3CDTF">2020-11-02T17:52:39Z</dcterms:created>
  <dcterms:modified xsi:type="dcterms:W3CDTF">2020-11-03T06:38:23Z</dcterms:modified>
</cp:coreProperties>
</file>